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58" r:id="rId4"/>
    <p:sldId id="259" r:id="rId5"/>
    <p:sldId id="346" r:id="rId6"/>
    <p:sldId id="261" r:id="rId7"/>
    <p:sldId id="262" r:id="rId8"/>
    <p:sldId id="263" r:id="rId9"/>
    <p:sldId id="264" r:id="rId10"/>
    <p:sldId id="265" r:id="rId11"/>
    <p:sldId id="347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62" r:id="rId21"/>
    <p:sldId id="363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48" r:id="rId32"/>
    <p:sldId id="374" r:id="rId33"/>
    <p:sldId id="375" r:id="rId34"/>
    <p:sldId id="376" r:id="rId35"/>
    <p:sldId id="377" r:id="rId36"/>
    <p:sldId id="378" r:id="rId37"/>
    <p:sldId id="349" r:id="rId38"/>
    <p:sldId id="379" r:id="rId39"/>
    <p:sldId id="380" r:id="rId40"/>
    <p:sldId id="381" r:id="rId41"/>
    <p:sldId id="382" r:id="rId42"/>
    <p:sldId id="350" r:id="rId43"/>
    <p:sldId id="383" r:id="rId44"/>
    <p:sldId id="384" r:id="rId45"/>
    <p:sldId id="386" r:id="rId46"/>
    <p:sldId id="351" r:id="rId47"/>
    <p:sldId id="388" r:id="rId48"/>
    <p:sldId id="389" r:id="rId49"/>
    <p:sldId id="390" r:id="rId50"/>
    <p:sldId id="352" r:id="rId51"/>
    <p:sldId id="391" r:id="rId52"/>
    <p:sldId id="392" r:id="rId53"/>
    <p:sldId id="393" r:id="rId54"/>
    <p:sldId id="394" r:id="rId55"/>
    <p:sldId id="395" r:id="rId56"/>
    <p:sldId id="396" r:id="rId57"/>
    <p:sldId id="353" r:id="rId58"/>
    <p:sldId id="397" r:id="rId59"/>
    <p:sldId id="398" r:id="rId60"/>
    <p:sldId id="399" r:id="rId61"/>
    <p:sldId id="400" r:id="rId62"/>
    <p:sldId id="401" r:id="rId63"/>
    <p:sldId id="402" r:id="rId64"/>
    <p:sldId id="354" r:id="rId65"/>
    <p:sldId id="403" r:id="rId66"/>
    <p:sldId id="404" r:id="rId67"/>
    <p:sldId id="405" r:id="rId68"/>
    <p:sldId id="355" r:id="rId69"/>
    <p:sldId id="406" r:id="rId70"/>
    <p:sldId id="407" r:id="rId71"/>
    <p:sldId id="356" r:id="rId72"/>
    <p:sldId id="408" r:id="rId73"/>
    <p:sldId id="409" r:id="rId74"/>
    <p:sldId id="357" r:id="rId75"/>
    <p:sldId id="410" r:id="rId76"/>
    <p:sldId id="411" r:id="rId77"/>
    <p:sldId id="358" r:id="rId78"/>
    <p:sldId id="412" r:id="rId79"/>
    <p:sldId id="413" r:id="rId80"/>
    <p:sldId id="359" r:id="rId81"/>
    <p:sldId id="414" r:id="rId82"/>
    <p:sldId id="415" r:id="rId83"/>
    <p:sldId id="360" r:id="rId84"/>
    <p:sldId id="416" r:id="rId85"/>
    <p:sldId id="417" r:id="rId86"/>
  </p:sldIdLst>
  <p:sldSz cx="18288000" cy="10287000"/>
  <p:notesSz cx="6858000" cy="9144000"/>
  <p:embeddedFontLst>
    <p:embeddedFont>
      <p:font typeface="Source Han Sans KR" panose="020B0600000101010101" charset="-127"/>
      <p:regular r:id="rId88"/>
    </p:embeddedFont>
    <p:embeddedFont>
      <p:font typeface="Source Han Sans KR Bold" panose="020B0600000101010101" charset="-127"/>
      <p:regular r:id="rId89"/>
    </p:embeddedFont>
    <p:embeddedFont>
      <p:font typeface="Arimo" panose="020B0600000101010101" charset="0"/>
      <p:regular r:id="rId90"/>
    </p:embeddedFont>
    <p:embeddedFont>
      <p:font typeface="Arimo Bold" panose="020B0600000101010101" charset="0"/>
      <p:regular r:id="rId91"/>
    </p:embeddedFont>
    <p:embeddedFont>
      <p:font typeface="Calibri (MS)" panose="020B0600000101010101" charset="0"/>
      <p:regular r:id="rId92"/>
    </p:embeddedFont>
    <p:embeddedFont>
      <p:font typeface="Calibri (MS) Bold" panose="020B0600000101010101" charset="0"/>
      <p:regular r:id="rId93"/>
    </p:embeddedFont>
    <p:embeddedFont>
      <p:font typeface="Consolas" panose="020B0609020204030204" pitchFamily="49" charset="0"/>
      <p:regular r:id="rId94"/>
      <p:bold r:id="rId95"/>
      <p:italic r:id="rId96"/>
      <p:boldItalic r:id="rId97"/>
    </p:embeddedFont>
    <p:embeddedFont>
      <p:font typeface="Consolas Bold" panose="020B0709020204030204" pitchFamily="49" charset="0"/>
      <p:regular r:id="rId98"/>
      <p:bold r:id="rId99"/>
    </p:embeddedFont>
    <p:embeddedFont>
      <p:font typeface="Consolas Bold Italics" panose="020B0600000101010101" charset="0"/>
      <p:regular r:id="rId100"/>
    </p:embeddedFont>
    <p:embeddedFont>
      <p:font typeface="Consolas Italics" panose="020B0600000101010101" charset="0"/>
      <p:regular r:id="rId101"/>
    </p:embeddedFont>
    <p:embeddedFont>
      <p:font typeface="Inter" panose="020B0600000101010101" charset="0"/>
      <p:regular r:id="rId102"/>
    </p:embeddedFont>
    <p:embeddedFont>
      <p:font typeface="Inter Bold" panose="020B0600000101010101" charset="0"/>
      <p:regular r:id="rId103"/>
    </p:embeddedFont>
    <p:embeddedFont>
      <p:font typeface="Inter Light" panose="020B0600000101010101" charset="0"/>
      <p:regular r:id="rId104"/>
    </p:embeddedFont>
    <p:embeddedFont>
      <p:font typeface="Inter Medium" panose="020B0600000101010101" charset="0"/>
      <p:regular r:id="rId10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2917" autoAdjust="0"/>
  </p:normalViewPr>
  <p:slideViewPr>
    <p:cSldViewPr>
      <p:cViewPr varScale="1">
        <p:scale>
          <a:sx n="70" d="100"/>
          <a:sy n="70" d="100"/>
        </p:scale>
        <p:origin x="77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5.fntdata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6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0.fntdata"/><Relationship Id="rId104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3.fntdata"/><Relationship Id="rId105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7897080"/>
            <a:ext cx="976610" cy="35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464852"/>
            <a:ext cx="3758208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 err="1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백윤지</a:t>
            </a: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, </a:t>
            </a:r>
            <a:r>
              <a:rPr lang="en-US" sz="2102" dirty="0" err="1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최도경</a:t>
            </a: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, </a:t>
            </a:r>
            <a:r>
              <a:rPr lang="en-US" sz="2102" dirty="0" err="1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지세하</a:t>
            </a: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, </a:t>
            </a:r>
            <a:r>
              <a:rPr lang="en-US" sz="2102" dirty="0" err="1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김기중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8902121"/>
            <a:ext cx="4305300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이젠컴퓨터아카데미</a:t>
            </a:r>
            <a:r>
              <a:rPr lang="en-US" sz="210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02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의정부캠퍼스</a:t>
            </a:r>
            <a:endParaRPr lang="en-US" sz="2102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403600" y="3592807"/>
            <a:ext cx="11480800" cy="194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05"/>
              </a:lnSpc>
            </a:pPr>
            <a:r>
              <a:rPr lang="en-US" sz="12699" b="1" spc="-299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  <a:endParaRPr lang="en-US" sz="12699" b="1" spc="-299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044414" y="961168"/>
            <a:ext cx="2220874" cy="36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2419" b="1" spc="-6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Spring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97610" y="4254292"/>
            <a:ext cx="1400929" cy="1400929"/>
          </a:xfrm>
          <a:custGeom>
            <a:avLst/>
            <a:gdLst/>
            <a:ahLst/>
            <a:cxnLst/>
            <a:rect l="l" t="t" r="r" b="b"/>
            <a:pathLst>
              <a:path w="1400929" h="1400929">
                <a:moveTo>
                  <a:pt x="0" y="0"/>
                </a:moveTo>
                <a:lnTo>
                  <a:pt x="1400928" y="0"/>
                </a:lnTo>
                <a:lnTo>
                  <a:pt x="1400928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20022" y="7389859"/>
            <a:ext cx="1646390" cy="1400929"/>
          </a:xfrm>
          <a:custGeom>
            <a:avLst/>
            <a:gdLst/>
            <a:ahLst/>
            <a:cxnLst/>
            <a:rect l="l" t="t" r="r" b="b"/>
            <a:pathLst>
              <a:path w="1646390" h="1400929">
                <a:moveTo>
                  <a:pt x="0" y="0"/>
                </a:moveTo>
                <a:lnTo>
                  <a:pt x="1646390" y="0"/>
                </a:lnTo>
                <a:lnTo>
                  <a:pt x="1646390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15270" y="4254292"/>
            <a:ext cx="1575687" cy="1400929"/>
          </a:xfrm>
          <a:custGeom>
            <a:avLst/>
            <a:gdLst/>
            <a:ahLst/>
            <a:cxnLst/>
            <a:rect l="l" t="t" r="r" b="b"/>
            <a:pathLst>
              <a:path w="1575687" h="1400929">
                <a:moveTo>
                  <a:pt x="0" y="0"/>
                </a:moveTo>
                <a:lnTo>
                  <a:pt x="1575687" y="0"/>
                </a:lnTo>
                <a:lnTo>
                  <a:pt x="1575687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36919" y="7425771"/>
            <a:ext cx="1132389" cy="1400929"/>
          </a:xfrm>
          <a:custGeom>
            <a:avLst/>
            <a:gdLst/>
            <a:ahLst/>
            <a:cxnLst/>
            <a:rect l="l" t="t" r="r" b="b"/>
            <a:pathLst>
              <a:path w="1132389" h="1400929">
                <a:moveTo>
                  <a:pt x="0" y="0"/>
                </a:moveTo>
                <a:lnTo>
                  <a:pt x="1132389" y="0"/>
                </a:lnTo>
                <a:lnTo>
                  <a:pt x="1132389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827427" y="2830304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952500"/>
            <a:ext cx="4305300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267746" y="873093"/>
            <a:ext cx="10205843" cy="1870127"/>
            <a:chOff x="0" y="0"/>
            <a:chExt cx="13607791" cy="249350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3607791" cy="2493503"/>
              <a:chOff x="0" y="0"/>
              <a:chExt cx="812800" cy="14893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812800" cy="1775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775949" y="457937"/>
              <a:ext cx="10055893" cy="1453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259"/>
                </a:lnSpc>
                <a:spcBef>
                  <a:spcPct val="0"/>
                </a:spcBef>
              </a:pPr>
              <a:r>
                <a:rPr lang="en-US" sz="6614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소요 자원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80117" y="3520867"/>
            <a:ext cx="2602884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SoftWare</a:t>
            </a:r>
          </a:p>
          <a:p>
            <a:pPr algn="l">
              <a:lnSpc>
                <a:spcPts val="2160"/>
              </a:lnSpc>
            </a:pPr>
            <a:endParaRPr lang="en-US" sz="32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OS : Window 10/11</a:t>
            </a:r>
          </a:p>
          <a:p>
            <a:pPr algn="l">
              <a:lnSpc>
                <a:spcPts val="2160"/>
              </a:lnSpc>
            </a:pPr>
            <a:endParaRPr lang="en-US" sz="1800" b="1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DB 설계 : SQL Developer</a:t>
            </a:r>
          </a:p>
          <a:p>
            <a:pPr algn="l">
              <a:lnSpc>
                <a:spcPts val="2160"/>
              </a:lnSpc>
            </a:pPr>
            <a:endParaRPr lang="en-US" sz="1800" b="1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IDE : Spring Tool Suite 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7427" y="3520867"/>
            <a:ext cx="2423122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HardWare</a:t>
            </a:r>
          </a:p>
          <a:p>
            <a:pPr algn="l">
              <a:lnSpc>
                <a:spcPts val="2160"/>
              </a:lnSpc>
            </a:pPr>
            <a:endParaRPr lang="en-US" sz="32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CPU : Intel(R) Core(TM) i5-9500F CPU @ 3.00GHz</a:t>
            </a:r>
          </a:p>
          <a:p>
            <a:pPr algn="l">
              <a:lnSpc>
                <a:spcPts val="2160"/>
              </a:lnSpc>
            </a:pPr>
            <a:endParaRPr lang="en-US" sz="1800" b="1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RAM : 16.0GB</a:t>
            </a:r>
          </a:p>
          <a:p>
            <a:pPr algn="l">
              <a:lnSpc>
                <a:spcPts val="2160"/>
              </a:lnSpc>
            </a:pPr>
            <a:endParaRPr lang="en-US" sz="1800" b="1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Storage : 256GB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87921" y="3520867"/>
            <a:ext cx="3565493" cy="315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Program</a:t>
            </a:r>
          </a:p>
          <a:p>
            <a:pPr algn="l">
              <a:lnSpc>
                <a:spcPts val="2160"/>
              </a:lnSpc>
            </a:pPr>
            <a:endParaRPr lang="en-US" sz="32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DB : Oracle 21xe</a:t>
            </a: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SQL Developers</a:t>
            </a:r>
          </a:p>
          <a:p>
            <a:pPr algn="l">
              <a:lnSpc>
                <a:spcPts val="2160"/>
              </a:lnSpc>
            </a:pPr>
            <a:endParaRPr lang="en-US" sz="1800" b="1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개발 프레임워크 : JDK 1.8,</a:t>
            </a: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Spring frame work</a:t>
            </a:r>
          </a:p>
          <a:p>
            <a:pPr algn="l">
              <a:lnSpc>
                <a:spcPts val="2160"/>
              </a:lnSpc>
            </a:pPr>
            <a:endParaRPr lang="en-US" sz="1800" b="1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Visual SVN</a:t>
            </a:r>
          </a:p>
          <a:p>
            <a:pPr algn="l">
              <a:lnSpc>
                <a:spcPts val="2160"/>
              </a:lnSpc>
            </a:pPr>
            <a:endParaRPr lang="en-US" sz="1800" b="1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Tomcat9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87921" y="7439025"/>
            <a:ext cx="2657377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FrontEnd lib</a:t>
            </a:r>
          </a:p>
          <a:p>
            <a:pPr algn="l">
              <a:lnSpc>
                <a:spcPts val="2160"/>
              </a:lnSpc>
            </a:pPr>
            <a:endParaRPr lang="en-US" sz="32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Bootstrap 4.6.2</a:t>
            </a: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jQuery 3.7.1</a:t>
            </a: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Popper.js 1.16.1</a:t>
            </a: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Font Awesome 4.7.0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22412" y="4581470"/>
            <a:ext cx="18288000" cy="12700"/>
            <a:chOff x="0" y="0"/>
            <a:chExt cx="24384000" cy="169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384000" cy="16891"/>
            </a:xfrm>
            <a:custGeom>
              <a:avLst/>
              <a:gdLst/>
              <a:ahLst/>
              <a:cxnLst/>
              <a:rect l="l" t="t" r="r" b="b"/>
              <a:pathLst>
                <a:path w="24384000" h="16891">
                  <a:moveTo>
                    <a:pt x="0" y="0"/>
                  </a:moveTo>
                  <a:lnTo>
                    <a:pt x="24384000" y="0"/>
                  </a:lnTo>
                  <a:lnTo>
                    <a:pt x="24384000" y="16891"/>
                  </a:lnTo>
                  <a:lnTo>
                    <a:pt x="0" y="16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25023" b="-25274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827427" y="7590637"/>
            <a:ext cx="3269778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HikariCP 2.7.4</a:t>
            </a: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MyBatis 3.5.13</a:t>
            </a: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MyBatis-Spring 2.1.1</a:t>
            </a: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SLF4J 1.7.25</a:t>
            </a: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Log4j 1.2.17</a:t>
            </a: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Log4jdbc-log4j2 1.16</a:t>
            </a: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Jackson Databind 2.9.6</a:t>
            </a:r>
          </a:p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Jackson Dataformat XML 2.9.6</a:t>
            </a:r>
          </a:p>
          <a:p>
            <a:pPr algn="l">
              <a:lnSpc>
                <a:spcPts val="2160"/>
              </a:lnSpc>
            </a:pPr>
            <a:endParaRPr lang="en-US" sz="1800" b="1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380117" y="6952197"/>
            <a:ext cx="4267769" cy="3370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 dirty="0" err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Gson</a:t>
            </a:r>
            <a:r>
              <a:rPr lang="en-US" sz="180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2.8.2</a:t>
            </a:r>
          </a:p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JSON Simple 1.1.1</a:t>
            </a:r>
          </a:p>
          <a:p>
            <a:pPr algn="l">
              <a:lnSpc>
                <a:spcPts val="2160"/>
              </a:lnSpc>
            </a:pPr>
            <a:r>
              <a:rPr lang="en-US" sz="1800" b="1" dirty="0" err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SiteMesh</a:t>
            </a:r>
            <a:r>
              <a:rPr lang="en-US" sz="180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 2.4.2</a:t>
            </a:r>
          </a:p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JSTL 1.2</a:t>
            </a:r>
          </a:p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Commons </a:t>
            </a:r>
            <a:r>
              <a:rPr lang="en-US" sz="1800" b="1" dirty="0" err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FileUpload</a:t>
            </a:r>
            <a:r>
              <a:rPr lang="en-US" sz="180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1.3.3</a:t>
            </a:r>
          </a:p>
          <a:p>
            <a:pPr algn="l">
              <a:lnSpc>
                <a:spcPts val="2160"/>
              </a:lnSpc>
            </a:pPr>
            <a:r>
              <a:rPr lang="en-US" sz="1800" b="1" dirty="0" err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ScribeJava</a:t>
            </a:r>
            <a:r>
              <a:rPr lang="en-US" sz="180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 2.8.1</a:t>
            </a:r>
          </a:p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Java Mail 1.4.7</a:t>
            </a:r>
          </a:p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Bean Validation API 2.0.1.Final</a:t>
            </a:r>
          </a:p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Hibernate Validator 6.0.13.Final</a:t>
            </a:r>
          </a:p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Lombok 1.18.0</a:t>
            </a:r>
          </a:p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AspectJ 1.9.0</a:t>
            </a:r>
          </a:p>
          <a:p>
            <a:pPr algn="l">
              <a:lnSpc>
                <a:spcPts val="2160"/>
              </a:lnSpc>
            </a:pPr>
            <a:endParaRPr lang="en-US" sz="1800" b="1" dirty="0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27427" y="6939996"/>
            <a:ext cx="265737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BackEnd lib</a:t>
            </a:r>
          </a:p>
        </p:txBody>
      </p:sp>
      <p:sp>
        <p:nvSpPr>
          <p:cNvPr id="23" name="AutoShape 23"/>
          <p:cNvSpPr/>
          <p:nvPr/>
        </p:nvSpPr>
        <p:spPr>
          <a:xfrm>
            <a:off x="3930079" y="3578020"/>
            <a:ext cx="0" cy="2562221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3934841" y="7389859"/>
            <a:ext cx="0" cy="2562221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CB8A2-2B21-90B0-582A-C85E5B566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92F3C60-A47F-1425-9736-6307FAC33F91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F12DE23-2C2F-9490-B973-E0B141EEE967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3F0C7FD-5A5D-30BC-AE8A-3807F6F38638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C0B8D80-A39A-8133-F797-22E90D5BB0B7}"/>
              </a:ext>
            </a:extLst>
          </p:cNvPr>
          <p:cNvSpPr txBox="1"/>
          <p:nvPr/>
        </p:nvSpPr>
        <p:spPr>
          <a:xfrm>
            <a:off x="1028700" y="7897080"/>
            <a:ext cx="976610" cy="35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1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5517E2D-C176-CA6A-57FE-AF8D5D4B8BC5}"/>
              </a:ext>
            </a:extLst>
          </p:cNvPr>
          <p:cNvSpPr txBox="1"/>
          <p:nvPr/>
        </p:nvSpPr>
        <p:spPr>
          <a:xfrm>
            <a:off x="1028700" y="8464852"/>
            <a:ext cx="3758208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 err="1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백윤지</a:t>
            </a: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, </a:t>
            </a:r>
            <a:r>
              <a:rPr lang="en-US" sz="2102" dirty="0" err="1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최도경</a:t>
            </a: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, </a:t>
            </a:r>
            <a:r>
              <a:rPr lang="en-US" sz="2102" dirty="0" err="1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지세하</a:t>
            </a: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, </a:t>
            </a:r>
            <a:r>
              <a:rPr lang="en-US" sz="2102" dirty="0" err="1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김기중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307E7FC-C0B6-D861-7204-02B015018D06}"/>
              </a:ext>
            </a:extLst>
          </p:cNvPr>
          <p:cNvSpPr txBox="1"/>
          <p:nvPr/>
        </p:nvSpPr>
        <p:spPr>
          <a:xfrm>
            <a:off x="1028700" y="8902121"/>
            <a:ext cx="4229100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이젠컴퓨터아카데미</a:t>
            </a:r>
            <a:r>
              <a:rPr lang="en-US" sz="210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02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의정부캠퍼스</a:t>
            </a:r>
            <a:endParaRPr lang="en-US" sz="2102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31826C6-1EF5-FFF4-EAD4-0F6C0C92D2B6}"/>
              </a:ext>
            </a:extLst>
          </p:cNvPr>
          <p:cNvSpPr txBox="1"/>
          <p:nvPr/>
        </p:nvSpPr>
        <p:spPr>
          <a:xfrm>
            <a:off x="3225800" y="3583272"/>
            <a:ext cx="11836400" cy="1751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62"/>
              </a:lnSpc>
            </a:pPr>
            <a:r>
              <a:rPr lang="en-US" sz="12000" b="1" spc="-283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03. Front-End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ABCD89D-8907-BBBE-544C-B1AC8D5BD3FE}"/>
              </a:ext>
            </a:extLst>
          </p:cNvPr>
          <p:cNvSpPr txBox="1"/>
          <p:nvPr/>
        </p:nvSpPr>
        <p:spPr>
          <a:xfrm>
            <a:off x="15044414" y="961168"/>
            <a:ext cx="2220874" cy="36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2419" b="1" spc="-6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Spring Project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2DD5ECE-C842-ED77-8803-841FF2ECC68B}"/>
              </a:ext>
            </a:extLst>
          </p:cNvPr>
          <p:cNvSpPr txBox="1"/>
          <p:nvPr/>
        </p:nvSpPr>
        <p:spPr>
          <a:xfrm>
            <a:off x="8031472" y="5829300"/>
            <a:ext cx="2225055" cy="4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메뉴의 흐름</a:t>
            </a:r>
            <a:endParaRPr lang="en-US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415476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952500"/>
            <a:ext cx="4381500" cy="659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en-US" sz="6614" b="1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관리(공통)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219450" y="3467100"/>
            <a:ext cx="12039600" cy="6661465"/>
            <a:chOff x="0" y="0"/>
            <a:chExt cx="18389600" cy="125476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389600" cy="12547600"/>
            </a:xfrm>
            <a:custGeom>
              <a:avLst/>
              <a:gdLst/>
              <a:ahLst/>
              <a:cxnLst/>
              <a:rect l="l" t="t" r="r" b="b"/>
              <a:pathLst>
                <a:path w="18389600" h="12547600">
                  <a:moveTo>
                    <a:pt x="0" y="0"/>
                  </a:moveTo>
                  <a:lnTo>
                    <a:pt x="18389600" y="0"/>
                  </a:lnTo>
                  <a:lnTo>
                    <a:pt x="18389600" y="12547600"/>
                  </a:lnTo>
                  <a:lnTo>
                    <a:pt x="0" y="12547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28132"/>
              </a:stretch>
            </a:blip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952500"/>
            <a:ext cx="4457700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en-US" sz="6614" b="1" dirty="0" err="1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</a:t>
            </a:r>
            <a:r>
              <a:rPr 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6614" b="1" dirty="0" err="1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관리</a:t>
            </a:r>
            <a:r>
              <a:rPr 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6614" b="1" dirty="0" err="1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관리자</a:t>
            </a:r>
            <a:r>
              <a:rPr 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257550" y="3467100"/>
            <a:ext cx="11794276" cy="6553198"/>
            <a:chOff x="0" y="0"/>
            <a:chExt cx="19606811" cy="130094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606768" cy="13009499"/>
            </a:xfrm>
            <a:custGeom>
              <a:avLst/>
              <a:gdLst/>
              <a:ahLst/>
              <a:cxnLst/>
              <a:rect l="l" t="t" r="r" b="b"/>
              <a:pathLst>
                <a:path w="19606768" h="13009499">
                  <a:moveTo>
                    <a:pt x="0" y="0"/>
                  </a:moveTo>
                  <a:lnTo>
                    <a:pt x="19606768" y="0"/>
                  </a:lnTo>
                  <a:lnTo>
                    <a:pt x="19606768" y="13009499"/>
                  </a:lnTo>
                  <a:lnTo>
                    <a:pt x="0" y="13009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520" b="-5520"/>
              </a:stretch>
            </a:blip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952500"/>
            <a:ext cx="4381500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en-US" sz="6614" b="1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관리(사용자)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733800" y="3549213"/>
            <a:ext cx="11260026" cy="6629898"/>
            <a:chOff x="0" y="0"/>
            <a:chExt cx="21019463" cy="132968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19515" cy="13296900"/>
            </a:xfrm>
            <a:custGeom>
              <a:avLst/>
              <a:gdLst/>
              <a:ahLst/>
              <a:cxnLst/>
              <a:rect l="l" t="t" r="r" b="b"/>
              <a:pathLst>
                <a:path w="21019515" h="13296900">
                  <a:moveTo>
                    <a:pt x="0" y="0"/>
                  </a:moveTo>
                  <a:lnTo>
                    <a:pt x="21019515" y="0"/>
                  </a:lnTo>
                  <a:lnTo>
                    <a:pt x="21019515" y="13296900"/>
                  </a:lnTo>
                  <a:lnTo>
                    <a:pt x="0" y="13296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952500"/>
            <a:ext cx="4381500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en-US" sz="6614" b="1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공지사항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886200" y="3549213"/>
            <a:ext cx="11007930" cy="6372275"/>
            <a:chOff x="0" y="0"/>
            <a:chExt cx="17346357" cy="10041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46295" cy="10041509"/>
            </a:xfrm>
            <a:custGeom>
              <a:avLst/>
              <a:gdLst/>
              <a:ahLst/>
              <a:cxnLst/>
              <a:rect l="l" t="t" r="r" b="b"/>
              <a:pathLst>
                <a:path w="17346295" h="10041509">
                  <a:moveTo>
                    <a:pt x="0" y="0"/>
                  </a:moveTo>
                  <a:lnTo>
                    <a:pt x="17346295" y="0"/>
                  </a:lnTo>
                  <a:lnTo>
                    <a:pt x="17346295" y="10041509"/>
                  </a:lnTo>
                  <a:lnTo>
                    <a:pt x="0" y="10041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952500"/>
            <a:ext cx="4381500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en-US" sz="6614" b="1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Q&amp;A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352800" y="3549213"/>
            <a:ext cx="12799107" cy="6471087"/>
            <a:chOff x="0" y="0"/>
            <a:chExt cx="18891932" cy="95515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891886" cy="9551543"/>
            </a:xfrm>
            <a:custGeom>
              <a:avLst/>
              <a:gdLst/>
              <a:ahLst/>
              <a:cxnLst/>
              <a:rect l="l" t="t" r="r" b="b"/>
              <a:pathLst>
                <a:path w="18891886" h="9551543">
                  <a:moveTo>
                    <a:pt x="0" y="0"/>
                  </a:moveTo>
                  <a:lnTo>
                    <a:pt x="18891886" y="0"/>
                  </a:lnTo>
                  <a:lnTo>
                    <a:pt x="18891886" y="9551543"/>
                  </a:lnTo>
                  <a:lnTo>
                    <a:pt x="0" y="9551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952500"/>
            <a:ext cx="4305300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en-US" sz="6614" b="1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상품 관리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931281" y="3552677"/>
            <a:ext cx="11461119" cy="6585240"/>
            <a:chOff x="0" y="0"/>
            <a:chExt cx="20510369" cy="117846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510373" cy="11784711"/>
            </a:xfrm>
            <a:custGeom>
              <a:avLst/>
              <a:gdLst/>
              <a:ahLst/>
              <a:cxnLst/>
              <a:rect l="l" t="t" r="r" b="b"/>
              <a:pathLst>
                <a:path w="20510373" h="11784711">
                  <a:moveTo>
                    <a:pt x="0" y="0"/>
                  </a:moveTo>
                  <a:lnTo>
                    <a:pt x="20510373" y="0"/>
                  </a:lnTo>
                  <a:lnTo>
                    <a:pt x="20510373" y="11784711"/>
                  </a:lnTo>
                  <a:lnTo>
                    <a:pt x="0" y="11784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주문 관리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352800" y="3467100"/>
            <a:ext cx="12115800" cy="6708839"/>
            <a:chOff x="0" y="0"/>
            <a:chExt cx="16550247" cy="118814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550260" cy="11881358"/>
            </a:xfrm>
            <a:custGeom>
              <a:avLst/>
              <a:gdLst/>
              <a:ahLst/>
              <a:cxnLst/>
              <a:rect l="l" t="t" r="r" b="b"/>
              <a:pathLst>
                <a:path w="16550260" h="11881358">
                  <a:moveTo>
                    <a:pt x="0" y="0"/>
                  </a:moveTo>
                  <a:lnTo>
                    <a:pt x="16550260" y="0"/>
                  </a:lnTo>
                  <a:lnTo>
                    <a:pt x="16550260" y="11881358"/>
                  </a:lnTo>
                  <a:lnTo>
                    <a:pt x="0" y="11881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403600" y="3592807"/>
            <a:ext cx="11480800" cy="183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62"/>
              </a:lnSpc>
            </a:pPr>
            <a:r>
              <a:rPr lang="en-US" sz="12000" b="1" spc="-28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03. Front-End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44414" y="961168"/>
            <a:ext cx="2220874" cy="36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2419" b="1" spc="-6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백윤지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98420" y="5600399"/>
            <a:ext cx="2491160" cy="71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회원</a:t>
            </a:r>
            <a:r>
              <a:rPr lang="en-US" sz="4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42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관리</a:t>
            </a:r>
            <a:endParaRPr lang="en-US" sz="42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056382" y="6489982"/>
            <a:ext cx="2175235" cy="4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메뉴의</a:t>
            </a:r>
            <a:r>
              <a:rPr 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흐름</a:t>
            </a:r>
            <a:endParaRPr lang="en-US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07482" y="2482220"/>
            <a:ext cx="1749623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spc="-14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주제와 목적</a:t>
            </a:r>
          </a:p>
          <a:p>
            <a:pPr algn="l">
              <a:lnSpc>
                <a:spcPts val="7500"/>
              </a:lnSpc>
            </a:pPr>
            <a:endParaRPr lang="en-US" sz="3000" spc="-144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107482" y="3443819"/>
            <a:ext cx="5577929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spc="-1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요구사항, 개발 내용과 범위, 소모 자원</a:t>
            </a:r>
          </a:p>
          <a:p>
            <a:pPr algn="l">
              <a:lnSpc>
                <a:spcPts val="7500"/>
              </a:lnSpc>
            </a:pPr>
            <a:endParaRPr lang="en-US" sz="3000" spc="-1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257699" y="2491745"/>
            <a:ext cx="2447901" cy="1781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b="1" spc="-99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</a:t>
            </a:r>
            <a:r>
              <a:rPr lang="en-US" sz="3000" b="1" spc="-99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spc="-99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개요</a:t>
            </a:r>
            <a:endParaRPr lang="en-US" sz="3000" b="1" spc="-99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7500"/>
              </a:lnSpc>
            </a:pPr>
            <a:endParaRPr lang="en-US" sz="3000" b="1" spc="-99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57698" y="3453344"/>
            <a:ext cx="2021477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전반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185" y="2491745"/>
            <a:ext cx="40645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453344"/>
            <a:ext cx="468734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57262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485744" y="45342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485744" y="5495819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485744" y="6457418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485744" y="7419018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701185" y="4414944"/>
            <a:ext cx="901404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185" y="5376543"/>
            <a:ext cx="48279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1185" y="6338143"/>
            <a:ext cx="901404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9" y="4414944"/>
            <a:ext cx="2905101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FRONT-END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57698" y="5376543"/>
            <a:ext cx="3057501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BACK-END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57698" y="6338143"/>
            <a:ext cx="4581501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시연</a:t>
            </a: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및 </a:t>
            </a:r>
            <a:r>
              <a:rPr lang="en-US" sz="3000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핵심코드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107482" y="4405419"/>
            <a:ext cx="3330029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spc="-1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메뉴의 흐름, 화면 구현</a:t>
            </a:r>
          </a:p>
          <a:p>
            <a:pPr algn="l">
              <a:lnSpc>
                <a:spcPts val="7500"/>
              </a:lnSpc>
            </a:pPr>
            <a:endParaRPr lang="en-US" sz="3000" spc="-1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107482" y="5367018"/>
            <a:ext cx="3722787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spc="-14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Data Flow Diagram, DB</a:t>
            </a:r>
          </a:p>
          <a:p>
            <a:pPr algn="l">
              <a:lnSpc>
                <a:spcPts val="7500"/>
              </a:lnSpc>
            </a:pPr>
            <a:endParaRPr lang="en-US" sz="3000" spc="-141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107482" y="6328618"/>
            <a:ext cx="6659910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spc="-1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시연, 모듈 핵심코드, 모듈 오류 수정</a:t>
            </a:r>
          </a:p>
          <a:p>
            <a:pPr algn="l">
              <a:lnSpc>
                <a:spcPts val="7500"/>
              </a:lnSpc>
            </a:pPr>
            <a:endParaRPr lang="en-US" sz="3000" spc="-1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2" name="AutoShape 22"/>
          <p:cNvSpPr/>
          <p:nvPr/>
        </p:nvSpPr>
        <p:spPr>
          <a:xfrm flipV="1">
            <a:off x="1485744" y="838083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701184" y="7299955"/>
            <a:ext cx="901403" cy="828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257699" y="7299955"/>
            <a:ext cx="1533501" cy="1781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b="1" spc="-99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후기</a:t>
            </a:r>
            <a:endParaRPr lang="en-US" sz="3000" b="1" spc="-99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0" lvl="0" indent="0" algn="l">
              <a:lnSpc>
                <a:spcPts val="7500"/>
              </a:lnSpc>
            </a:pPr>
            <a:endParaRPr lang="en-US" sz="3000" b="1" spc="-99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107482" y="7290430"/>
            <a:ext cx="4412010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spc="-15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추후 개발 내용, 프로젝트 후기</a:t>
            </a:r>
          </a:p>
          <a:p>
            <a:pPr algn="l">
              <a:lnSpc>
                <a:spcPts val="7500"/>
              </a:lnSpc>
            </a:pPr>
            <a:endParaRPr lang="en-US" sz="3000" spc="-15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19178-E7AF-A302-80AA-752FAC4CB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C7BEEAF-F99C-E62E-1E4C-4FB4BBA6D7CC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C0BC6C7-9B70-127B-2C8E-B0DB5E37066A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8C685BE-1151-0DD5-E585-18A4922731D1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955CB9B-CDF8-A1E9-5F99-FBAD0C4B10D6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85B0862-CD88-945B-88CC-6DFA9F1E5EB8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629003C6-113D-2592-8F55-79A25A33F04A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관리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DA94455-96C4-2E3C-CE68-5F184EC42B50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1ABF83C3-BDCC-198E-AC7F-FC86386C3125}"/>
              </a:ext>
            </a:extLst>
          </p:cNvPr>
          <p:cNvSpPr txBox="1"/>
          <p:nvPr/>
        </p:nvSpPr>
        <p:spPr>
          <a:xfrm>
            <a:off x="1028700" y="2846339"/>
            <a:ext cx="1976119" cy="29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loginForm</a:t>
            </a:r>
            <a:endParaRPr lang="en-US" sz="18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FE2EE400-F715-07BB-21E4-0309CC277C8C}"/>
              </a:ext>
            </a:extLst>
          </p:cNvPr>
          <p:cNvGrpSpPr>
            <a:grpSpLocks noChangeAspect="1"/>
          </p:cNvGrpSpPr>
          <p:nvPr/>
        </p:nvGrpSpPr>
        <p:grpSpPr>
          <a:xfrm>
            <a:off x="1028700" y="4077449"/>
            <a:ext cx="10506635" cy="5768072"/>
            <a:chOff x="0" y="0"/>
            <a:chExt cx="15053732" cy="8264397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CD1773E5-6071-4AFF-A67A-8E1056779637}"/>
                </a:ext>
              </a:extLst>
            </p:cNvPr>
            <p:cNvSpPr/>
            <p:nvPr/>
          </p:nvSpPr>
          <p:spPr>
            <a:xfrm>
              <a:off x="0" y="0"/>
              <a:ext cx="15053690" cy="8264398"/>
            </a:xfrm>
            <a:custGeom>
              <a:avLst/>
              <a:gdLst/>
              <a:ahLst/>
              <a:cxnLst/>
              <a:rect l="l" t="t" r="r" b="b"/>
              <a:pathLst>
                <a:path w="15053690" h="8264398">
                  <a:moveTo>
                    <a:pt x="0" y="0"/>
                  </a:moveTo>
                  <a:lnTo>
                    <a:pt x="15053690" y="0"/>
                  </a:lnTo>
                  <a:lnTo>
                    <a:pt x="15053690" y="8264398"/>
                  </a:lnTo>
                  <a:lnTo>
                    <a:pt x="0" y="8264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</p:sp>
      </p:grpSp>
      <p:grpSp>
        <p:nvGrpSpPr>
          <p:cNvPr id="25" name="Group 35">
            <a:extLst>
              <a:ext uri="{FF2B5EF4-FFF2-40B4-BE49-F238E27FC236}">
                <a16:creationId xmlns:a16="http://schemas.microsoft.com/office/drawing/2014/main" id="{DEF8C38D-CA78-782D-A007-2A07426BAA29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83F4BCD1-C38A-E7C3-D9E7-EAD394E44C35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7" name="TextBox 53">
            <a:extLst>
              <a:ext uri="{FF2B5EF4-FFF2-40B4-BE49-F238E27FC236}">
                <a16:creationId xmlns:a16="http://schemas.microsoft.com/office/drawing/2014/main" id="{20CFBDB9-D5E9-D616-97A4-A42D7B1D4B51}"/>
              </a:ext>
            </a:extLst>
          </p:cNvPr>
          <p:cNvSpPr txBox="1"/>
          <p:nvPr/>
        </p:nvSpPr>
        <p:spPr>
          <a:xfrm>
            <a:off x="13012219" y="4436784"/>
            <a:ext cx="3855720" cy="445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A1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로그인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로그인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성공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시 : /main/main.do</a:t>
            </a: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로그인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실패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시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실패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메시지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모달창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A2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아이디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/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비밀번호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찾기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/member/findIdAndPw.do</a:t>
            </a: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A3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회원가입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/member/signUpForm.do</a:t>
            </a: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A4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네이버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API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로그인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/member/naverCallBack.do</a:t>
            </a: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가입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된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회원이면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/member/user/info.do</a:t>
            </a: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미가입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회원이면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   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네이버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정보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제공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동의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페이지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2356530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7DEDA-1D33-77CB-3836-5749ED486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F68054F-8CD2-8170-8C02-7AE58D3A9738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E822DD6-AC15-F093-CB86-5705F1592146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61DF14C-1C0F-042B-D7D6-5838EDC03FB7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6BCAA32-E6C3-BDD4-2C02-139CAF0FDC8F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7364BB1-D8DA-A851-E29A-70821BED9A8B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3A01730-D595-200C-FF16-4B334940F64A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관리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37B2C13-4AA9-9920-5EE7-1E3D850BB61B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A43F6E49-215F-EB96-9CE8-D7DA2F9F74E2}"/>
              </a:ext>
            </a:extLst>
          </p:cNvPr>
          <p:cNvSpPr txBox="1"/>
          <p:nvPr/>
        </p:nvSpPr>
        <p:spPr>
          <a:xfrm>
            <a:off x="1028700" y="2885472"/>
            <a:ext cx="1976119" cy="26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signUpForm</a:t>
            </a:r>
            <a:endParaRPr lang="en-US" sz="18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F4101F88-7E92-6154-20C3-37788F8BDF27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6A47291E-D7AF-FF79-932E-6F9634AE9DE9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9" name="TextBox 82">
            <a:extLst>
              <a:ext uri="{FF2B5EF4-FFF2-40B4-BE49-F238E27FC236}">
                <a16:creationId xmlns:a16="http://schemas.microsoft.com/office/drawing/2014/main" id="{BBB30814-0BD7-43EB-DEBD-CDCD42067325}"/>
              </a:ext>
            </a:extLst>
          </p:cNvPr>
          <p:cNvSpPr txBox="1"/>
          <p:nvPr/>
        </p:nvSpPr>
        <p:spPr>
          <a:xfrm>
            <a:off x="13012219" y="4838700"/>
            <a:ext cx="3855720" cy="3620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B1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아이디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/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이메일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중복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확인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B2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인증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코드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발송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B3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인증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코드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검증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검증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성공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시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readonly로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변경됨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B4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카카오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주소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검색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API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도로명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주소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+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상세주소로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    “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주소＂가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저장됨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B5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회원가입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- /member/loginForm.do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5D028-5D85-8FE4-56AE-9DCD77DD8F16}"/>
              </a:ext>
            </a:extLst>
          </p:cNvPr>
          <p:cNvGrpSpPr/>
          <p:nvPr/>
        </p:nvGrpSpPr>
        <p:grpSpPr>
          <a:xfrm>
            <a:off x="1031530" y="3499591"/>
            <a:ext cx="11163300" cy="6474805"/>
            <a:chOff x="14681" y="2068604"/>
            <a:chExt cx="13482027" cy="8182535"/>
          </a:xfrm>
        </p:grpSpPr>
        <p:grpSp>
          <p:nvGrpSpPr>
            <p:cNvPr id="11" name="Group 2">
              <a:extLst>
                <a:ext uri="{FF2B5EF4-FFF2-40B4-BE49-F238E27FC236}">
                  <a16:creationId xmlns:a16="http://schemas.microsoft.com/office/drawing/2014/main" id="{8E76C517-4520-A425-317B-FFDCB7D6E3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67757" y="2073539"/>
              <a:ext cx="3567902" cy="1387700"/>
              <a:chOff x="0" y="0"/>
              <a:chExt cx="4757203" cy="1850267"/>
            </a:xfrm>
          </p:grpSpPr>
          <p:sp>
            <p:nvSpPr>
              <p:cNvPr id="65" name="Freeform 3">
                <a:extLst>
                  <a:ext uri="{FF2B5EF4-FFF2-40B4-BE49-F238E27FC236}">
                    <a16:creationId xmlns:a16="http://schemas.microsoft.com/office/drawing/2014/main" id="{6B0E03F3-A3AB-CE5D-D63F-1483F2AE92C5}"/>
                  </a:ext>
                </a:extLst>
              </p:cNvPr>
              <p:cNvSpPr/>
              <p:nvPr/>
            </p:nvSpPr>
            <p:spPr>
              <a:xfrm>
                <a:off x="0" y="0"/>
                <a:ext cx="4757166" cy="1850263"/>
              </a:xfrm>
              <a:custGeom>
                <a:avLst/>
                <a:gdLst/>
                <a:ahLst/>
                <a:cxnLst/>
                <a:rect l="l" t="t" r="r" b="b"/>
                <a:pathLst>
                  <a:path w="4757166" h="1850263">
                    <a:moveTo>
                      <a:pt x="0" y="0"/>
                    </a:moveTo>
                    <a:lnTo>
                      <a:pt x="4757166" y="0"/>
                    </a:lnTo>
                    <a:lnTo>
                      <a:pt x="4757166" y="1850263"/>
                    </a:lnTo>
                    <a:lnTo>
                      <a:pt x="0" y="18502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14" r="-15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2" name="Group 37">
              <a:extLst>
                <a:ext uri="{FF2B5EF4-FFF2-40B4-BE49-F238E27FC236}">
                  <a16:creationId xmlns:a16="http://schemas.microsoft.com/office/drawing/2014/main" id="{145D6BDB-61C1-F527-4E2E-2430377461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81" y="2068604"/>
              <a:ext cx="7123693" cy="8182535"/>
              <a:chOff x="0" y="0"/>
              <a:chExt cx="9498257" cy="10910047"/>
            </a:xfrm>
          </p:grpSpPr>
          <p:sp>
            <p:nvSpPr>
              <p:cNvPr id="64" name="Freeform 38">
                <a:extLst>
                  <a:ext uri="{FF2B5EF4-FFF2-40B4-BE49-F238E27FC236}">
                    <a16:creationId xmlns:a16="http://schemas.microsoft.com/office/drawing/2014/main" id="{7098E588-D66B-4C44-30A8-3D6737D73D2B}"/>
                  </a:ext>
                </a:extLst>
              </p:cNvPr>
              <p:cNvSpPr/>
              <p:nvPr/>
            </p:nvSpPr>
            <p:spPr>
              <a:xfrm>
                <a:off x="0" y="0"/>
                <a:ext cx="9498203" cy="10910062"/>
              </a:xfrm>
              <a:custGeom>
                <a:avLst/>
                <a:gdLst/>
                <a:ahLst/>
                <a:cxnLst/>
                <a:rect l="l" t="t" r="r" b="b"/>
                <a:pathLst>
                  <a:path w="9498203" h="10910062">
                    <a:moveTo>
                      <a:pt x="0" y="0"/>
                    </a:moveTo>
                    <a:lnTo>
                      <a:pt x="9498203" y="0"/>
                    </a:lnTo>
                    <a:lnTo>
                      <a:pt x="9498203" y="10910062"/>
                    </a:lnTo>
                    <a:lnTo>
                      <a:pt x="0" y="1091006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3" name="Group 39">
              <a:extLst>
                <a:ext uri="{FF2B5EF4-FFF2-40B4-BE49-F238E27FC236}">
                  <a16:creationId xmlns:a16="http://schemas.microsoft.com/office/drawing/2014/main" id="{217CF549-3EEA-4BE6-88C3-4E6A57A1F2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32350" y="6947357"/>
              <a:ext cx="2731032" cy="3172302"/>
              <a:chOff x="0" y="0"/>
              <a:chExt cx="3641376" cy="4229736"/>
            </a:xfrm>
          </p:grpSpPr>
          <p:sp>
            <p:nvSpPr>
              <p:cNvPr id="63" name="Freeform 40">
                <a:extLst>
                  <a:ext uri="{FF2B5EF4-FFF2-40B4-BE49-F238E27FC236}">
                    <a16:creationId xmlns:a16="http://schemas.microsoft.com/office/drawing/2014/main" id="{1E9A0237-3F36-9A0E-15CF-76B57DCEE8E8}"/>
                  </a:ext>
                </a:extLst>
              </p:cNvPr>
              <p:cNvSpPr/>
              <p:nvPr/>
            </p:nvSpPr>
            <p:spPr>
              <a:xfrm>
                <a:off x="0" y="0"/>
                <a:ext cx="3641344" cy="4229735"/>
              </a:xfrm>
              <a:custGeom>
                <a:avLst/>
                <a:gdLst/>
                <a:ahLst/>
                <a:cxnLst/>
                <a:rect l="l" t="t" r="r" b="b"/>
                <a:pathLst>
                  <a:path w="3641344" h="4229735">
                    <a:moveTo>
                      <a:pt x="0" y="0"/>
                    </a:moveTo>
                    <a:lnTo>
                      <a:pt x="3641344" y="0"/>
                    </a:lnTo>
                    <a:lnTo>
                      <a:pt x="3641344" y="4229735"/>
                    </a:lnTo>
                    <a:lnTo>
                      <a:pt x="0" y="422973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10" r="-11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4" name="Group 41">
              <a:extLst>
                <a:ext uri="{FF2B5EF4-FFF2-40B4-BE49-F238E27FC236}">
                  <a16:creationId xmlns:a16="http://schemas.microsoft.com/office/drawing/2014/main" id="{A9F25927-F9B3-35AF-7AA0-70B097F1E7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73867" y="5711603"/>
              <a:ext cx="3416513" cy="1077666"/>
              <a:chOff x="0" y="0"/>
              <a:chExt cx="4555351" cy="1436888"/>
            </a:xfrm>
          </p:grpSpPr>
          <p:sp>
            <p:nvSpPr>
              <p:cNvPr id="62" name="Freeform 42">
                <a:extLst>
                  <a:ext uri="{FF2B5EF4-FFF2-40B4-BE49-F238E27FC236}">
                    <a16:creationId xmlns:a16="http://schemas.microsoft.com/office/drawing/2014/main" id="{B75B2186-4841-5BBE-1101-F4463C21C1D1}"/>
                  </a:ext>
                </a:extLst>
              </p:cNvPr>
              <p:cNvSpPr/>
              <p:nvPr/>
            </p:nvSpPr>
            <p:spPr>
              <a:xfrm>
                <a:off x="0" y="0"/>
                <a:ext cx="4555363" cy="1436878"/>
              </a:xfrm>
              <a:custGeom>
                <a:avLst/>
                <a:gdLst/>
                <a:ahLst/>
                <a:cxnLst/>
                <a:rect l="l" t="t" r="r" b="b"/>
                <a:pathLst>
                  <a:path w="4555363" h="1436878">
                    <a:moveTo>
                      <a:pt x="0" y="0"/>
                    </a:moveTo>
                    <a:lnTo>
                      <a:pt x="4555363" y="0"/>
                    </a:lnTo>
                    <a:lnTo>
                      <a:pt x="4555363" y="1436878"/>
                    </a:lnTo>
                    <a:lnTo>
                      <a:pt x="0" y="143687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5" name="Group 43">
              <a:extLst>
                <a:ext uri="{FF2B5EF4-FFF2-40B4-BE49-F238E27FC236}">
                  <a16:creationId xmlns:a16="http://schemas.microsoft.com/office/drawing/2014/main" id="{FE3A19E9-E9C0-498B-ABDA-1A94FE7D7A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61903" y="3473032"/>
              <a:ext cx="5036801" cy="2040276"/>
              <a:chOff x="0" y="0"/>
              <a:chExt cx="6715735" cy="2720368"/>
            </a:xfrm>
          </p:grpSpPr>
          <p:sp>
            <p:nvSpPr>
              <p:cNvPr id="61" name="Freeform 44">
                <a:extLst>
                  <a:ext uri="{FF2B5EF4-FFF2-40B4-BE49-F238E27FC236}">
                    <a16:creationId xmlns:a16="http://schemas.microsoft.com/office/drawing/2014/main" id="{4F748BB5-9A52-E486-EAE9-C1A486E24F8B}"/>
                  </a:ext>
                </a:extLst>
              </p:cNvPr>
              <p:cNvSpPr/>
              <p:nvPr/>
            </p:nvSpPr>
            <p:spPr>
              <a:xfrm>
                <a:off x="0" y="0"/>
                <a:ext cx="6715760" cy="2720340"/>
              </a:xfrm>
              <a:custGeom>
                <a:avLst/>
                <a:gdLst/>
                <a:ahLst/>
                <a:cxnLst/>
                <a:rect l="l" t="t" r="r" b="b"/>
                <a:pathLst>
                  <a:path w="6715760" h="2720340">
                    <a:moveTo>
                      <a:pt x="0" y="0"/>
                    </a:moveTo>
                    <a:lnTo>
                      <a:pt x="6715760" y="0"/>
                    </a:lnTo>
                    <a:lnTo>
                      <a:pt x="6715760" y="2720340"/>
                    </a:lnTo>
                    <a:lnTo>
                      <a:pt x="0" y="272034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b="-1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6" name="Group 45">
              <a:extLst>
                <a:ext uri="{FF2B5EF4-FFF2-40B4-BE49-F238E27FC236}">
                  <a16:creationId xmlns:a16="http://schemas.microsoft.com/office/drawing/2014/main" id="{042B08CE-6896-C5DD-14E8-DE8CE1FD65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27923" y="8147101"/>
              <a:ext cx="4668785" cy="470994"/>
              <a:chOff x="0" y="0"/>
              <a:chExt cx="6225047" cy="627992"/>
            </a:xfrm>
          </p:grpSpPr>
          <p:sp>
            <p:nvSpPr>
              <p:cNvPr id="60" name="Freeform 46">
                <a:extLst>
                  <a:ext uri="{FF2B5EF4-FFF2-40B4-BE49-F238E27FC236}">
                    <a16:creationId xmlns:a16="http://schemas.microsoft.com/office/drawing/2014/main" id="{4BE627C0-4D6A-144A-C7B8-22F275CF3E25}"/>
                  </a:ext>
                </a:extLst>
              </p:cNvPr>
              <p:cNvSpPr/>
              <p:nvPr/>
            </p:nvSpPr>
            <p:spPr>
              <a:xfrm>
                <a:off x="0" y="0"/>
                <a:ext cx="6225032" cy="628015"/>
              </a:xfrm>
              <a:custGeom>
                <a:avLst/>
                <a:gdLst/>
                <a:ahLst/>
                <a:cxnLst/>
                <a:rect l="l" t="t" r="r" b="b"/>
                <a:pathLst>
                  <a:path w="6225032" h="628015">
                    <a:moveTo>
                      <a:pt x="0" y="0"/>
                    </a:moveTo>
                    <a:lnTo>
                      <a:pt x="6225032" y="0"/>
                    </a:lnTo>
                    <a:lnTo>
                      <a:pt x="6225032" y="628015"/>
                    </a:lnTo>
                    <a:lnTo>
                      <a:pt x="0" y="62801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 b="3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7" name="Group 47">
              <a:extLst>
                <a:ext uri="{FF2B5EF4-FFF2-40B4-BE49-F238E27FC236}">
                  <a16:creationId xmlns:a16="http://schemas.microsoft.com/office/drawing/2014/main" id="{A3DFD388-3FF8-D1AA-13D3-EC71A80D2F92}"/>
                </a:ext>
              </a:extLst>
            </p:cNvPr>
            <p:cNvGrpSpPr/>
            <p:nvPr/>
          </p:nvGrpSpPr>
          <p:grpSpPr>
            <a:xfrm>
              <a:off x="4365005" y="3660530"/>
              <a:ext cx="558800" cy="555956"/>
              <a:chOff x="0" y="0"/>
              <a:chExt cx="745067" cy="741275"/>
            </a:xfrm>
          </p:grpSpPr>
          <p:sp>
            <p:nvSpPr>
              <p:cNvPr id="57" name="Freeform 48">
                <a:extLst>
                  <a:ext uri="{FF2B5EF4-FFF2-40B4-BE49-F238E27FC236}">
                    <a16:creationId xmlns:a16="http://schemas.microsoft.com/office/drawing/2014/main" id="{0F144FF3-289C-8FB6-E39B-82194A43E5E2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58" name="Freeform 49">
                <a:extLst>
                  <a:ext uri="{FF2B5EF4-FFF2-40B4-BE49-F238E27FC236}">
                    <a16:creationId xmlns:a16="http://schemas.microsoft.com/office/drawing/2014/main" id="{A8373E51-4448-FA86-6EE0-3AADE0C6B68D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59" name="TextBox 50">
                <a:extLst>
                  <a:ext uri="{FF2B5EF4-FFF2-40B4-BE49-F238E27FC236}">
                    <a16:creationId xmlns:a16="http://schemas.microsoft.com/office/drawing/2014/main" id="{C245D562-3F27-462E-F43F-0778426741F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B1</a:t>
                </a:r>
              </a:p>
            </p:txBody>
          </p:sp>
        </p:grpSp>
        <p:grpSp>
          <p:nvGrpSpPr>
            <p:cNvPr id="18" name="Group 51">
              <a:extLst>
                <a:ext uri="{FF2B5EF4-FFF2-40B4-BE49-F238E27FC236}">
                  <a16:creationId xmlns:a16="http://schemas.microsoft.com/office/drawing/2014/main" id="{588199DB-F660-7331-602A-2770CFCB3429}"/>
                </a:ext>
              </a:extLst>
            </p:cNvPr>
            <p:cNvGrpSpPr/>
            <p:nvPr/>
          </p:nvGrpSpPr>
          <p:grpSpPr>
            <a:xfrm>
              <a:off x="4729685" y="4690288"/>
              <a:ext cx="558800" cy="555956"/>
              <a:chOff x="0" y="0"/>
              <a:chExt cx="745067" cy="741275"/>
            </a:xfrm>
          </p:grpSpPr>
          <p:sp>
            <p:nvSpPr>
              <p:cNvPr id="54" name="Freeform 52">
                <a:extLst>
                  <a:ext uri="{FF2B5EF4-FFF2-40B4-BE49-F238E27FC236}">
                    <a16:creationId xmlns:a16="http://schemas.microsoft.com/office/drawing/2014/main" id="{88B64A10-BE50-8D13-855E-0F24D8210CF9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55" name="Freeform 53">
                <a:extLst>
                  <a:ext uri="{FF2B5EF4-FFF2-40B4-BE49-F238E27FC236}">
                    <a16:creationId xmlns:a16="http://schemas.microsoft.com/office/drawing/2014/main" id="{FF0AC3AA-A268-FCBE-FABB-5698BE349C4C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56" name="TextBox 54">
                <a:extLst>
                  <a:ext uri="{FF2B5EF4-FFF2-40B4-BE49-F238E27FC236}">
                    <a16:creationId xmlns:a16="http://schemas.microsoft.com/office/drawing/2014/main" id="{C8BCA199-CBBD-9183-B8AB-EA49BE0B8FF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B3</a:t>
                </a:r>
              </a:p>
            </p:txBody>
          </p:sp>
        </p:grpSp>
        <p:grpSp>
          <p:nvGrpSpPr>
            <p:cNvPr id="19" name="Group 55">
              <a:extLst>
                <a:ext uri="{FF2B5EF4-FFF2-40B4-BE49-F238E27FC236}">
                  <a16:creationId xmlns:a16="http://schemas.microsoft.com/office/drawing/2014/main" id="{451103C9-700E-084A-3B01-F4E0C22484EC}"/>
                </a:ext>
              </a:extLst>
            </p:cNvPr>
            <p:cNvGrpSpPr/>
            <p:nvPr/>
          </p:nvGrpSpPr>
          <p:grpSpPr>
            <a:xfrm>
              <a:off x="5824478" y="3977888"/>
              <a:ext cx="558800" cy="555956"/>
              <a:chOff x="0" y="0"/>
              <a:chExt cx="745067" cy="741275"/>
            </a:xfrm>
          </p:grpSpPr>
          <p:sp>
            <p:nvSpPr>
              <p:cNvPr id="51" name="Freeform 56">
                <a:extLst>
                  <a:ext uri="{FF2B5EF4-FFF2-40B4-BE49-F238E27FC236}">
                    <a16:creationId xmlns:a16="http://schemas.microsoft.com/office/drawing/2014/main" id="{54712203-E775-F2E5-B2B1-18C8D287F34D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17ABD0CA-36E1-88C4-2090-CA43FE0A540A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53" name="TextBox 58">
                <a:extLst>
                  <a:ext uri="{FF2B5EF4-FFF2-40B4-BE49-F238E27FC236}">
                    <a16:creationId xmlns:a16="http://schemas.microsoft.com/office/drawing/2014/main" id="{C669ACEA-29D2-7903-3355-22E1F65CB8E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B2</a:t>
                </a:r>
              </a:p>
            </p:txBody>
          </p:sp>
        </p:grpSp>
        <p:grpSp>
          <p:nvGrpSpPr>
            <p:cNvPr id="20" name="Group 59">
              <a:extLst>
                <a:ext uri="{FF2B5EF4-FFF2-40B4-BE49-F238E27FC236}">
                  <a16:creationId xmlns:a16="http://schemas.microsoft.com/office/drawing/2014/main" id="{BF828DC8-D8CF-0B7C-9D12-28C4FFF3A770}"/>
                </a:ext>
              </a:extLst>
            </p:cNvPr>
            <p:cNvGrpSpPr/>
            <p:nvPr/>
          </p:nvGrpSpPr>
          <p:grpSpPr>
            <a:xfrm>
              <a:off x="4635500" y="8563733"/>
              <a:ext cx="558800" cy="555956"/>
              <a:chOff x="0" y="0"/>
              <a:chExt cx="745067" cy="741275"/>
            </a:xfrm>
          </p:grpSpPr>
          <p:sp>
            <p:nvSpPr>
              <p:cNvPr id="48" name="Freeform 60">
                <a:extLst>
                  <a:ext uri="{FF2B5EF4-FFF2-40B4-BE49-F238E27FC236}">
                    <a16:creationId xmlns:a16="http://schemas.microsoft.com/office/drawing/2014/main" id="{BEA081B7-E441-63F4-6DBE-ABB6EF2998BC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49" name="Freeform 61">
                <a:extLst>
                  <a:ext uri="{FF2B5EF4-FFF2-40B4-BE49-F238E27FC236}">
                    <a16:creationId xmlns:a16="http://schemas.microsoft.com/office/drawing/2014/main" id="{9544FD6C-5FA5-46BE-A677-9D1E77014661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50" name="TextBox 62">
                <a:extLst>
                  <a:ext uri="{FF2B5EF4-FFF2-40B4-BE49-F238E27FC236}">
                    <a16:creationId xmlns:a16="http://schemas.microsoft.com/office/drawing/2014/main" id="{E94816F2-905C-8C8D-EE31-90C09D4E3CF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B4</a:t>
                </a: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ED172A7E-6521-1673-E590-836B23634FB4}"/>
                </a:ext>
              </a:extLst>
            </p:cNvPr>
            <p:cNvGrpSpPr/>
            <p:nvPr/>
          </p:nvGrpSpPr>
          <p:grpSpPr>
            <a:xfrm>
              <a:off x="685800" y="9611195"/>
              <a:ext cx="558800" cy="555956"/>
              <a:chOff x="0" y="0"/>
              <a:chExt cx="745067" cy="741275"/>
            </a:xfrm>
          </p:grpSpPr>
          <p:sp>
            <p:nvSpPr>
              <p:cNvPr id="45" name="Freeform 64">
                <a:extLst>
                  <a:ext uri="{FF2B5EF4-FFF2-40B4-BE49-F238E27FC236}">
                    <a16:creationId xmlns:a16="http://schemas.microsoft.com/office/drawing/2014/main" id="{0D9EC4D4-11A9-BC80-36F4-8215DA9F2197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46" name="Freeform 65">
                <a:extLst>
                  <a:ext uri="{FF2B5EF4-FFF2-40B4-BE49-F238E27FC236}">
                    <a16:creationId xmlns:a16="http://schemas.microsoft.com/office/drawing/2014/main" id="{111CC58E-CE17-402F-34B8-2DC412F4699B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47" name="TextBox 66">
                <a:extLst>
                  <a:ext uri="{FF2B5EF4-FFF2-40B4-BE49-F238E27FC236}">
                    <a16:creationId xmlns:a16="http://schemas.microsoft.com/office/drawing/2014/main" id="{04E228C6-8583-8820-8144-CE0523BC0FAB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B5</a:t>
                </a:r>
              </a:p>
            </p:txBody>
          </p:sp>
        </p:grpSp>
        <p:grpSp>
          <p:nvGrpSpPr>
            <p:cNvPr id="28" name="Group 67">
              <a:extLst>
                <a:ext uri="{FF2B5EF4-FFF2-40B4-BE49-F238E27FC236}">
                  <a16:creationId xmlns:a16="http://schemas.microsoft.com/office/drawing/2014/main" id="{B71C2665-22C6-1EC3-225B-15697A9BCCE3}"/>
                </a:ext>
              </a:extLst>
            </p:cNvPr>
            <p:cNvGrpSpPr/>
            <p:nvPr/>
          </p:nvGrpSpPr>
          <p:grpSpPr>
            <a:xfrm>
              <a:off x="9352768" y="5578865"/>
              <a:ext cx="533400" cy="530556"/>
              <a:chOff x="0" y="0"/>
              <a:chExt cx="711200" cy="707408"/>
            </a:xfrm>
          </p:grpSpPr>
          <p:sp>
            <p:nvSpPr>
              <p:cNvPr id="43" name="Freeform 68">
                <a:extLst>
                  <a:ext uri="{FF2B5EF4-FFF2-40B4-BE49-F238E27FC236}">
                    <a16:creationId xmlns:a16="http://schemas.microsoft.com/office/drawing/2014/main" id="{84739CE0-B56D-CC63-00FA-72FC9AABE616}"/>
                  </a:ext>
                </a:extLst>
              </p:cNvPr>
              <p:cNvSpPr/>
              <p:nvPr/>
            </p:nvSpPr>
            <p:spPr>
              <a:xfrm>
                <a:off x="0" y="0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8EB4E3"/>
              </a:solidFill>
            </p:spPr>
          </p:sp>
          <p:sp>
            <p:nvSpPr>
              <p:cNvPr id="44" name="TextBox 69">
                <a:extLst>
                  <a:ext uri="{FF2B5EF4-FFF2-40B4-BE49-F238E27FC236}">
                    <a16:creationId xmlns:a16="http://schemas.microsoft.com/office/drawing/2014/main" id="{5EA97174-7879-3969-F0B5-47372436A19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11200" cy="7359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B2</a:t>
                </a:r>
              </a:p>
            </p:txBody>
          </p:sp>
        </p:grpSp>
        <p:grpSp>
          <p:nvGrpSpPr>
            <p:cNvPr id="29" name="Group 70">
              <a:extLst>
                <a:ext uri="{FF2B5EF4-FFF2-40B4-BE49-F238E27FC236}">
                  <a16:creationId xmlns:a16="http://schemas.microsoft.com/office/drawing/2014/main" id="{C1E41501-BBE2-2BB6-1021-49395F2B734C}"/>
                </a:ext>
              </a:extLst>
            </p:cNvPr>
            <p:cNvGrpSpPr/>
            <p:nvPr/>
          </p:nvGrpSpPr>
          <p:grpSpPr>
            <a:xfrm>
              <a:off x="10102850" y="3243072"/>
              <a:ext cx="533400" cy="530556"/>
              <a:chOff x="0" y="0"/>
              <a:chExt cx="711200" cy="707408"/>
            </a:xfrm>
          </p:grpSpPr>
          <p:sp>
            <p:nvSpPr>
              <p:cNvPr id="41" name="Freeform 71">
                <a:extLst>
                  <a:ext uri="{FF2B5EF4-FFF2-40B4-BE49-F238E27FC236}">
                    <a16:creationId xmlns:a16="http://schemas.microsoft.com/office/drawing/2014/main" id="{9DE33080-5BAC-29F0-B017-A9DD924D2F6E}"/>
                  </a:ext>
                </a:extLst>
              </p:cNvPr>
              <p:cNvSpPr/>
              <p:nvPr/>
            </p:nvSpPr>
            <p:spPr>
              <a:xfrm>
                <a:off x="0" y="0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8EB4E3"/>
              </a:solidFill>
            </p:spPr>
          </p:sp>
          <p:sp>
            <p:nvSpPr>
              <p:cNvPr id="42" name="TextBox 72">
                <a:extLst>
                  <a:ext uri="{FF2B5EF4-FFF2-40B4-BE49-F238E27FC236}">
                    <a16:creationId xmlns:a16="http://schemas.microsoft.com/office/drawing/2014/main" id="{A9292C21-3F1D-00BB-6A7B-0D86B797EB7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11200" cy="7359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B1</a:t>
                </a:r>
              </a:p>
            </p:txBody>
          </p:sp>
        </p:grpSp>
        <p:grpSp>
          <p:nvGrpSpPr>
            <p:cNvPr id="30" name="Group 73">
              <a:extLst>
                <a:ext uri="{FF2B5EF4-FFF2-40B4-BE49-F238E27FC236}">
                  <a16:creationId xmlns:a16="http://schemas.microsoft.com/office/drawing/2014/main" id="{3CF50FE5-246B-7B40-7F41-03A33144AC11}"/>
                </a:ext>
              </a:extLst>
            </p:cNvPr>
            <p:cNvGrpSpPr/>
            <p:nvPr/>
          </p:nvGrpSpPr>
          <p:grpSpPr>
            <a:xfrm>
              <a:off x="10003489" y="4812842"/>
              <a:ext cx="533400" cy="530556"/>
              <a:chOff x="0" y="0"/>
              <a:chExt cx="711200" cy="707408"/>
            </a:xfrm>
          </p:grpSpPr>
          <p:sp>
            <p:nvSpPr>
              <p:cNvPr id="39" name="Freeform 74">
                <a:extLst>
                  <a:ext uri="{FF2B5EF4-FFF2-40B4-BE49-F238E27FC236}">
                    <a16:creationId xmlns:a16="http://schemas.microsoft.com/office/drawing/2014/main" id="{36EAF2F4-7106-1600-6FC6-5E55171B02B0}"/>
                  </a:ext>
                </a:extLst>
              </p:cNvPr>
              <p:cNvSpPr/>
              <p:nvPr/>
            </p:nvSpPr>
            <p:spPr>
              <a:xfrm>
                <a:off x="0" y="0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8EB4E3"/>
              </a:solidFill>
            </p:spPr>
          </p:sp>
          <p:sp>
            <p:nvSpPr>
              <p:cNvPr id="40" name="TextBox 75">
                <a:extLst>
                  <a:ext uri="{FF2B5EF4-FFF2-40B4-BE49-F238E27FC236}">
                    <a16:creationId xmlns:a16="http://schemas.microsoft.com/office/drawing/2014/main" id="{72C0E573-B066-0C52-7A02-FB4B774C019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11200" cy="7359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B3</a:t>
                </a:r>
              </a:p>
            </p:txBody>
          </p:sp>
        </p:grpSp>
        <p:grpSp>
          <p:nvGrpSpPr>
            <p:cNvPr id="31" name="Group 76">
              <a:extLst>
                <a:ext uri="{FF2B5EF4-FFF2-40B4-BE49-F238E27FC236}">
                  <a16:creationId xmlns:a16="http://schemas.microsoft.com/office/drawing/2014/main" id="{6CA5179C-3662-70AB-5652-468CDF42337D}"/>
                </a:ext>
              </a:extLst>
            </p:cNvPr>
            <p:cNvGrpSpPr/>
            <p:nvPr/>
          </p:nvGrpSpPr>
          <p:grpSpPr>
            <a:xfrm>
              <a:off x="7899179" y="8422377"/>
              <a:ext cx="533400" cy="530556"/>
              <a:chOff x="0" y="0"/>
              <a:chExt cx="711200" cy="707408"/>
            </a:xfrm>
          </p:grpSpPr>
          <p:sp>
            <p:nvSpPr>
              <p:cNvPr id="37" name="Freeform 77">
                <a:extLst>
                  <a:ext uri="{FF2B5EF4-FFF2-40B4-BE49-F238E27FC236}">
                    <a16:creationId xmlns:a16="http://schemas.microsoft.com/office/drawing/2014/main" id="{D6E8571B-5C4A-AC34-0F5D-9E43BA033191}"/>
                  </a:ext>
                </a:extLst>
              </p:cNvPr>
              <p:cNvSpPr/>
              <p:nvPr/>
            </p:nvSpPr>
            <p:spPr>
              <a:xfrm>
                <a:off x="0" y="0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8EB4E3"/>
              </a:solidFill>
            </p:spPr>
          </p:sp>
          <p:sp>
            <p:nvSpPr>
              <p:cNvPr id="38" name="TextBox 78">
                <a:extLst>
                  <a:ext uri="{FF2B5EF4-FFF2-40B4-BE49-F238E27FC236}">
                    <a16:creationId xmlns:a16="http://schemas.microsoft.com/office/drawing/2014/main" id="{CA13C9DD-C863-1629-2037-B8A05F44A96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11200" cy="7359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B4</a:t>
                </a:r>
              </a:p>
            </p:txBody>
          </p:sp>
        </p:grpSp>
        <p:grpSp>
          <p:nvGrpSpPr>
            <p:cNvPr id="32" name="Group 79">
              <a:extLst>
                <a:ext uri="{FF2B5EF4-FFF2-40B4-BE49-F238E27FC236}">
                  <a16:creationId xmlns:a16="http://schemas.microsoft.com/office/drawing/2014/main" id="{C58F091E-1644-6C74-E97B-8D5BF7E6E98F}"/>
                </a:ext>
              </a:extLst>
            </p:cNvPr>
            <p:cNvGrpSpPr/>
            <p:nvPr/>
          </p:nvGrpSpPr>
          <p:grpSpPr>
            <a:xfrm>
              <a:off x="7082814" y="2767389"/>
              <a:ext cx="533400" cy="530556"/>
              <a:chOff x="0" y="0"/>
              <a:chExt cx="711200" cy="707408"/>
            </a:xfrm>
          </p:grpSpPr>
          <p:sp>
            <p:nvSpPr>
              <p:cNvPr id="35" name="Freeform 80">
                <a:extLst>
                  <a:ext uri="{FF2B5EF4-FFF2-40B4-BE49-F238E27FC236}">
                    <a16:creationId xmlns:a16="http://schemas.microsoft.com/office/drawing/2014/main" id="{C89048B9-D236-F240-0D02-E683544A84B2}"/>
                  </a:ext>
                </a:extLst>
              </p:cNvPr>
              <p:cNvSpPr/>
              <p:nvPr/>
            </p:nvSpPr>
            <p:spPr>
              <a:xfrm>
                <a:off x="0" y="0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8EB4E3"/>
              </a:solidFill>
            </p:spPr>
          </p:sp>
          <p:sp>
            <p:nvSpPr>
              <p:cNvPr id="36" name="TextBox 81">
                <a:extLst>
                  <a:ext uri="{FF2B5EF4-FFF2-40B4-BE49-F238E27FC236}">
                    <a16:creationId xmlns:a16="http://schemas.microsoft.com/office/drawing/2014/main" id="{749DD03E-6A4A-C229-351C-C1BBF212A74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11200" cy="7359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B2</a:t>
                </a:r>
              </a:p>
            </p:txBody>
          </p:sp>
        </p:grpSp>
        <p:grpSp>
          <p:nvGrpSpPr>
            <p:cNvPr id="33" name="Group 83">
              <a:extLst>
                <a:ext uri="{FF2B5EF4-FFF2-40B4-BE49-F238E27FC236}">
                  <a16:creationId xmlns:a16="http://schemas.microsoft.com/office/drawing/2014/main" id="{48A72F69-1810-619D-645F-E49A875407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27923" y="6966929"/>
              <a:ext cx="4143705" cy="989437"/>
              <a:chOff x="0" y="0"/>
              <a:chExt cx="5524940" cy="1319249"/>
            </a:xfrm>
          </p:grpSpPr>
          <p:sp>
            <p:nvSpPr>
              <p:cNvPr id="34" name="Freeform 84">
                <a:extLst>
                  <a:ext uri="{FF2B5EF4-FFF2-40B4-BE49-F238E27FC236}">
                    <a16:creationId xmlns:a16="http://schemas.microsoft.com/office/drawing/2014/main" id="{ED5E59CC-916B-57A9-EF26-3AA0A0616D5C}"/>
                  </a:ext>
                </a:extLst>
              </p:cNvPr>
              <p:cNvSpPr/>
              <p:nvPr/>
            </p:nvSpPr>
            <p:spPr>
              <a:xfrm>
                <a:off x="0" y="0"/>
                <a:ext cx="5524881" cy="1319276"/>
              </a:xfrm>
              <a:custGeom>
                <a:avLst/>
                <a:gdLst/>
                <a:ahLst/>
                <a:cxnLst/>
                <a:rect l="l" t="t" r="r" b="b"/>
                <a:pathLst>
                  <a:path w="5524881" h="1319276">
                    <a:moveTo>
                      <a:pt x="0" y="0"/>
                    </a:moveTo>
                    <a:lnTo>
                      <a:pt x="5524881" y="0"/>
                    </a:lnTo>
                    <a:lnTo>
                      <a:pt x="5524881" y="1319276"/>
                    </a:lnTo>
                    <a:lnTo>
                      <a:pt x="0" y="131927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r="-1" b="2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2149635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6D400-7197-8ED9-A6D9-943EDC55A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CB7EF4F-8706-59A2-69D0-5D0702D9B903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A8BDB37-5C1E-3B8C-9E38-7B05F7A877D7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D3283B4-BCF8-B4DF-CEB2-11FC7C9213B7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9DB2B80-377F-5D15-8C0C-042745CF0069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BE9BBE0-498B-634E-34AE-D28B71F5F01F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63D63179-BB32-A869-FAA2-2A3A4EC4D6CA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관리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11FEDCC-DA98-D29C-4360-00F3F44AF4B3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3B11B2D4-90C0-815A-AD8A-C9BEBD4E895C}"/>
              </a:ext>
            </a:extLst>
          </p:cNvPr>
          <p:cNvSpPr txBox="1"/>
          <p:nvPr/>
        </p:nvSpPr>
        <p:spPr>
          <a:xfrm>
            <a:off x="1028700" y="2885472"/>
            <a:ext cx="1976119" cy="26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signUpSeccess</a:t>
            </a:r>
            <a:endParaRPr lang="en-US" altLang="ko-KR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2274E278-796F-27F4-316F-39C4D5AC883A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DD86BF63-C7E5-E7C4-680E-4B0FA594DBA5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2" name="TextBox 41">
            <a:extLst>
              <a:ext uri="{FF2B5EF4-FFF2-40B4-BE49-F238E27FC236}">
                <a16:creationId xmlns:a16="http://schemas.microsoft.com/office/drawing/2014/main" id="{DDBD3D10-4C25-C5C9-5F46-8EB3C688AA5B}"/>
              </a:ext>
            </a:extLst>
          </p:cNvPr>
          <p:cNvSpPr txBox="1"/>
          <p:nvPr/>
        </p:nvSpPr>
        <p:spPr>
          <a:xfrm>
            <a:off x="13403580" y="6565204"/>
            <a:ext cx="3855720" cy="57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C1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로그인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- /member/loginForm.do</a:t>
            </a:r>
          </a:p>
        </p:txBody>
      </p:sp>
      <p:grpSp>
        <p:nvGrpSpPr>
          <p:cNvPr id="68" name="Group 35">
            <a:extLst>
              <a:ext uri="{FF2B5EF4-FFF2-40B4-BE49-F238E27FC236}">
                <a16:creationId xmlns:a16="http://schemas.microsoft.com/office/drawing/2014/main" id="{E2A5F700-CBD7-8DC1-310A-ED24266C2FFD}"/>
              </a:ext>
            </a:extLst>
          </p:cNvPr>
          <p:cNvGrpSpPr>
            <a:grpSpLocks noChangeAspect="1"/>
          </p:cNvGrpSpPr>
          <p:nvPr/>
        </p:nvGrpSpPr>
        <p:grpSpPr>
          <a:xfrm>
            <a:off x="1028699" y="4567831"/>
            <a:ext cx="9783306" cy="4092370"/>
            <a:chOff x="-1" y="-1"/>
            <a:chExt cx="14475461" cy="6115558"/>
          </a:xfrm>
        </p:grpSpPr>
        <p:sp>
          <p:nvSpPr>
            <p:cNvPr id="69" name="Freeform 36">
              <a:extLst>
                <a:ext uri="{FF2B5EF4-FFF2-40B4-BE49-F238E27FC236}">
                  <a16:creationId xmlns:a16="http://schemas.microsoft.com/office/drawing/2014/main" id="{691BBE01-D41C-02BD-7992-7BC294E5A0AF}"/>
                </a:ext>
              </a:extLst>
            </p:cNvPr>
            <p:cNvSpPr/>
            <p:nvPr/>
          </p:nvSpPr>
          <p:spPr>
            <a:xfrm>
              <a:off x="-1" y="-1"/>
              <a:ext cx="14475461" cy="6115558"/>
            </a:xfrm>
            <a:custGeom>
              <a:avLst/>
              <a:gdLst/>
              <a:ahLst/>
              <a:cxnLst/>
              <a:rect l="l" t="t" r="r" b="b"/>
              <a:pathLst>
                <a:path w="14475461" h="6115558">
                  <a:moveTo>
                    <a:pt x="0" y="0"/>
                  </a:moveTo>
                  <a:lnTo>
                    <a:pt x="14475461" y="0"/>
                  </a:lnTo>
                  <a:lnTo>
                    <a:pt x="14475461" y="6115558"/>
                  </a:lnTo>
                  <a:lnTo>
                    <a:pt x="0" y="6115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</p:sp>
      </p:grpSp>
      <p:sp>
        <p:nvSpPr>
          <p:cNvPr id="71" name="Freeform 38">
            <a:extLst>
              <a:ext uri="{FF2B5EF4-FFF2-40B4-BE49-F238E27FC236}">
                <a16:creationId xmlns:a16="http://schemas.microsoft.com/office/drawing/2014/main" id="{970A0A0E-272C-D1B6-93AB-CB96AF73137D}"/>
              </a:ext>
            </a:extLst>
          </p:cNvPr>
          <p:cNvSpPr/>
          <p:nvPr/>
        </p:nvSpPr>
        <p:spPr>
          <a:xfrm>
            <a:off x="2497473" y="7893388"/>
            <a:ext cx="480668" cy="473366"/>
          </a:xfrm>
          <a:custGeom>
            <a:avLst/>
            <a:gdLst/>
            <a:ahLst/>
            <a:cxnLst/>
            <a:rect l="l" t="t" r="r" b="b"/>
            <a:pathLst>
              <a:path w="711200" h="707390">
                <a:moveTo>
                  <a:pt x="0" y="353695"/>
                </a:moveTo>
                <a:cubicBezTo>
                  <a:pt x="0" y="158369"/>
                  <a:pt x="159258" y="0"/>
                  <a:pt x="355600" y="0"/>
                </a:cubicBezTo>
                <a:cubicBezTo>
                  <a:pt x="551942" y="0"/>
                  <a:pt x="711200" y="158369"/>
                  <a:pt x="711200" y="353695"/>
                </a:cubicBezTo>
                <a:cubicBezTo>
                  <a:pt x="711200" y="549021"/>
                  <a:pt x="551942" y="707390"/>
                  <a:pt x="355600" y="707390"/>
                </a:cubicBezTo>
                <a:cubicBezTo>
                  <a:pt x="159258" y="707390"/>
                  <a:pt x="0" y="549021"/>
                  <a:pt x="0" y="353695"/>
                </a:cubicBezTo>
                <a:close/>
              </a:path>
            </a:pathLst>
          </a:custGeom>
          <a:solidFill>
            <a:srgbClr val="E6B9B8"/>
          </a:solidFill>
          <a:ln w="28575">
            <a:noFill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72" name="Freeform 39">
            <a:extLst>
              <a:ext uri="{FF2B5EF4-FFF2-40B4-BE49-F238E27FC236}">
                <a16:creationId xmlns:a16="http://schemas.microsoft.com/office/drawing/2014/main" id="{D889FE09-1266-267E-1537-29C0AE6C3D2D}"/>
              </a:ext>
            </a:extLst>
          </p:cNvPr>
          <p:cNvSpPr/>
          <p:nvPr/>
        </p:nvSpPr>
        <p:spPr>
          <a:xfrm>
            <a:off x="2486057" y="7882086"/>
            <a:ext cx="503585" cy="496057"/>
          </a:xfrm>
          <a:custGeom>
            <a:avLst/>
            <a:gdLst/>
            <a:ahLst/>
            <a:cxnLst/>
            <a:rect l="l" t="t" r="r" b="b"/>
            <a:pathLst>
              <a:path w="745109" h="741299">
                <a:moveTo>
                  <a:pt x="0" y="370586"/>
                </a:moveTo>
                <a:cubicBezTo>
                  <a:pt x="0" y="165862"/>
                  <a:pt x="166878" y="0"/>
                  <a:pt x="372491" y="0"/>
                </a:cubicBezTo>
                <a:lnTo>
                  <a:pt x="372491" y="16891"/>
                </a:lnTo>
                <a:lnTo>
                  <a:pt x="372491" y="0"/>
                </a:lnTo>
                <a:cubicBezTo>
                  <a:pt x="578231" y="0"/>
                  <a:pt x="745109" y="165862"/>
                  <a:pt x="745109" y="370586"/>
                </a:cubicBezTo>
                <a:lnTo>
                  <a:pt x="728091" y="370586"/>
                </a:lnTo>
                <a:lnTo>
                  <a:pt x="744982" y="370586"/>
                </a:lnTo>
                <a:cubicBezTo>
                  <a:pt x="744982" y="575310"/>
                  <a:pt x="578104" y="741172"/>
                  <a:pt x="372491" y="741172"/>
                </a:cubicBezTo>
                <a:lnTo>
                  <a:pt x="372491" y="724281"/>
                </a:lnTo>
                <a:lnTo>
                  <a:pt x="372491" y="741172"/>
                </a:lnTo>
                <a:cubicBezTo>
                  <a:pt x="166878" y="741299"/>
                  <a:pt x="0" y="575437"/>
                  <a:pt x="0" y="370586"/>
                </a:cubicBezTo>
                <a:lnTo>
                  <a:pt x="16891" y="370586"/>
                </a:lnTo>
                <a:lnTo>
                  <a:pt x="33909" y="370586"/>
                </a:lnTo>
                <a:lnTo>
                  <a:pt x="16891" y="370586"/>
                </a:lnTo>
                <a:lnTo>
                  <a:pt x="0" y="370586"/>
                </a:lnTo>
                <a:moveTo>
                  <a:pt x="33909" y="370586"/>
                </a:moveTo>
                <a:cubicBezTo>
                  <a:pt x="33909" y="379984"/>
                  <a:pt x="26289" y="387477"/>
                  <a:pt x="17018" y="387477"/>
                </a:cubicBezTo>
                <a:cubicBezTo>
                  <a:pt x="7747" y="387477"/>
                  <a:pt x="0" y="379984"/>
                  <a:pt x="0" y="370586"/>
                </a:cubicBezTo>
                <a:cubicBezTo>
                  <a:pt x="0" y="361188"/>
                  <a:pt x="7620" y="353695"/>
                  <a:pt x="16891" y="353695"/>
                </a:cubicBezTo>
                <a:cubicBezTo>
                  <a:pt x="26162" y="353695"/>
                  <a:pt x="33782" y="361315"/>
                  <a:pt x="33782" y="370586"/>
                </a:cubicBezTo>
                <a:cubicBezTo>
                  <a:pt x="33909" y="556514"/>
                  <a:pt x="185420" y="707390"/>
                  <a:pt x="372491" y="707390"/>
                </a:cubicBezTo>
                <a:cubicBezTo>
                  <a:pt x="559562" y="707390"/>
                  <a:pt x="711200" y="556514"/>
                  <a:pt x="711200" y="370586"/>
                </a:cubicBezTo>
                <a:cubicBezTo>
                  <a:pt x="711200" y="184658"/>
                  <a:pt x="559689" y="33909"/>
                  <a:pt x="372491" y="33909"/>
                </a:cubicBezTo>
                <a:lnTo>
                  <a:pt x="372491" y="16891"/>
                </a:lnTo>
                <a:lnTo>
                  <a:pt x="372491" y="33909"/>
                </a:lnTo>
                <a:cubicBezTo>
                  <a:pt x="185420" y="33909"/>
                  <a:pt x="33909" y="184785"/>
                  <a:pt x="33909" y="370586"/>
                </a:cubicBezTo>
                <a:close/>
              </a:path>
            </a:pathLst>
          </a:custGeom>
          <a:solidFill>
            <a:srgbClr val="E6B9B8"/>
          </a:solidFill>
          <a:ln w="28575">
            <a:noFill/>
          </a:ln>
        </p:spPr>
      </p:sp>
      <p:sp>
        <p:nvSpPr>
          <p:cNvPr id="73" name="TextBox 40">
            <a:extLst>
              <a:ext uri="{FF2B5EF4-FFF2-40B4-BE49-F238E27FC236}">
                <a16:creationId xmlns:a16="http://schemas.microsoft.com/office/drawing/2014/main" id="{E1FD8BBC-90ED-6312-EA75-D0DD1B033A0F}"/>
              </a:ext>
            </a:extLst>
          </p:cNvPr>
          <p:cNvSpPr txBox="1"/>
          <p:nvPr/>
        </p:nvSpPr>
        <p:spPr>
          <a:xfrm>
            <a:off x="2486057" y="7862964"/>
            <a:ext cx="503557" cy="515163"/>
          </a:xfrm>
          <a:prstGeom prst="rect">
            <a:avLst/>
          </a:prstGeom>
          <a:ln w="28575">
            <a:noFill/>
          </a:ln>
        </p:spPr>
        <p:txBody>
          <a:bodyPr lIns="50800" tIns="50800" rIns="50800" bIns="50800" rtlCol="0" anchor="ctr"/>
          <a:lstStyle/>
          <a:p>
            <a:pPr algn="ctr">
              <a:lnSpc>
                <a:spcPts val="1920"/>
              </a:lnSpc>
            </a:pPr>
            <a:r>
              <a:rPr lang="en-US" sz="1600" spc="-15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C1</a:t>
            </a:r>
          </a:p>
        </p:txBody>
      </p:sp>
    </p:spTree>
    <p:extLst>
      <p:ext uri="{BB962C8B-B14F-4D97-AF65-F5344CB8AC3E}">
        <p14:creationId xmlns:p14="http://schemas.microsoft.com/office/powerpoint/2010/main" val="216393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8BA9C-DC9A-3582-432F-1C0E49628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94D9803-C051-064E-8A8E-1DD7CE8E5C4E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C536191-F250-B60C-66D5-925F0315C190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60B4A80-8DE8-B5C8-4B0C-1028FCA2D105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B1AA368-962E-383B-27B9-B36D43FF2E09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142EAFB-2FC8-9003-976D-5112B4CB892A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01868C6-0B9A-68E5-FACA-8206A928AE2B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관리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4A064F3-D57A-2A46-E3D1-9337B2FA94D9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F514BCF5-F95A-ADCC-FED4-B4A35CF7CC1B}"/>
              </a:ext>
            </a:extLst>
          </p:cNvPr>
          <p:cNvSpPr txBox="1"/>
          <p:nvPr/>
        </p:nvSpPr>
        <p:spPr>
          <a:xfrm>
            <a:off x="1028700" y="2885472"/>
            <a:ext cx="1976119" cy="26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findIdAndPw</a:t>
            </a:r>
            <a:endParaRPr lang="en-US" altLang="ko-KR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54B48A81-749A-8279-BC5E-1BAD487A5D22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511BDA05-42A3-109E-7514-A43BD98CB388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9" name="TextBox 72">
            <a:extLst>
              <a:ext uri="{FF2B5EF4-FFF2-40B4-BE49-F238E27FC236}">
                <a16:creationId xmlns:a16="http://schemas.microsoft.com/office/drawing/2014/main" id="{61F78237-75E1-0E35-5025-F617DA08604D}"/>
              </a:ext>
            </a:extLst>
          </p:cNvPr>
          <p:cNvSpPr txBox="1"/>
          <p:nvPr/>
        </p:nvSpPr>
        <p:spPr>
          <a:xfrm>
            <a:off x="13042239" y="5457209"/>
            <a:ext cx="4217061" cy="278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D1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아이디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찾기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탭</a:t>
            </a:r>
          </a:p>
          <a:p>
            <a:pPr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D2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비밀번호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찾기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탭</a:t>
            </a:r>
          </a:p>
          <a:p>
            <a:pPr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D3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아이디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찾기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모달창으로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검색한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아이디를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출력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D4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비밀번호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찾기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등록된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이메일로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   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비밀번호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변경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링크를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발송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1A956CA-9E24-A1BE-69C6-5E3999E18D1F}"/>
              </a:ext>
            </a:extLst>
          </p:cNvPr>
          <p:cNvGrpSpPr/>
          <p:nvPr/>
        </p:nvGrpSpPr>
        <p:grpSpPr>
          <a:xfrm>
            <a:off x="1028700" y="3501832"/>
            <a:ext cx="10020300" cy="6680934"/>
            <a:chOff x="374939" y="1839587"/>
            <a:chExt cx="10297214" cy="8343179"/>
          </a:xfrm>
        </p:grpSpPr>
        <p:grpSp>
          <p:nvGrpSpPr>
            <p:cNvPr id="11" name="Group 2">
              <a:extLst>
                <a:ext uri="{FF2B5EF4-FFF2-40B4-BE49-F238E27FC236}">
                  <a16:creationId xmlns:a16="http://schemas.microsoft.com/office/drawing/2014/main" id="{4A195F17-1F6B-4D1D-74F4-2305B19746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4939" y="6103519"/>
              <a:ext cx="7746064" cy="4079247"/>
              <a:chOff x="0" y="0"/>
              <a:chExt cx="10328085" cy="5438996"/>
            </a:xfrm>
          </p:grpSpPr>
          <p:sp>
            <p:nvSpPr>
              <p:cNvPr id="50" name="Freeform 3">
                <a:extLst>
                  <a:ext uri="{FF2B5EF4-FFF2-40B4-BE49-F238E27FC236}">
                    <a16:creationId xmlns:a16="http://schemas.microsoft.com/office/drawing/2014/main" id="{517C9B51-2DCC-B16C-07CA-7848442C8FEF}"/>
                  </a:ext>
                </a:extLst>
              </p:cNvPr>
              <p:cNvSpPr/>
              <p:nvPr/>
            </p:nvSpPr>
            <p:spPr>
              <a:xfrm>
                <a:off x="0" y="0"/>
                <a:ext cx="10328148" cy="5439029"/>
              </a:xfrm>
              <a:custGeom>
                <a:avLst/>
                <a:gdLst/>
                <a:ahLst/>
                <a:cxnLst/>
                <a:rect l="l" t="t" r="r" b="b"/>
                <a:pathLst>
                  <a:path w="10328148" h="5439029">
                    <a:moveTo>
                      <a:pt x="0" y="0"/>
                    </a:moveTo>
                    <a:lnTo>
                      <a:pt x="10328148" y="0"/>
                    </a:lnTo>
                    <a:lnTo>
                      <a:pt x="10328148" y="5439029"/>
                    </a:lnTo>
                    <a:lnTo>
                      <a:pt x="0" y="543902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4" r="-4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2" name="Group 36">
              <a:extLst>
                <a:ext uri="{FF2B5EF4-FFF2-40B4-BE49-F238E27FC236}">
                  <a16:creationId xmlns:a16="http://schemas.microsoft.com/office/drawing/2014/main" id="{07C9C2C5-5811-AC07-1DD5-C07EE52E8C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4939" y="1839587"/>
              <a:ext cx="7344903" cy="4470810"/>
              <a:chOff x="0" y="0"/>
              <a:chExt cx="9793204" cy="5961080"/>
            </a:xfrm>
          </p:grpSpPr>
          <p:sp>
            <p:nvSpPr>
              <p:cNvPr id="49" name="Freeform 37">
                <a:extLst>
                  <a:ext uri="{FF2B5EF4-FFF2-40B4-BE49-F238E27FC236}">
                    <a16:creationId xmlns:a16="http://schemas.microsoft.com/office/drawing/2014/main" id="{605AC2BC-7F82-3EF4-6A54-F1F302096499}"/>
                  </a:ext>
                </a:extLst>
              </p:cNvPr>
              <p:cNvSpPr/>
              <p:nvPr/>
            </p:nvSpPr>
            <p:spPr>
              <a:xfrm>
                <a:off x="0" y="0"/>
                <a:ext cx="9793224" cy="5961126"/>
              </a:xfrm>
              <a:custGeom>
                <a:avLst/>
                <a:gdLst/>
                <a:ahLst/>
                <a:cxnLst/>
                <a:rect l="l" t="t" r="r" b="b"/>
                <a:pathLst>
                  <a:path w="9793224" h="5961126">
                    <a:moveTo>
                      <a:pt x="0" y="0"/>
                    </a:moveTo>
                    <a:lnTo>
                      <a:pt x="9793224" y="0"/>
                    </a:lnTo>
                    <a:lnTo>
                      <a:pt x="9793224" y="5961126"/>
                    </a:lnTo>
                    <a:lnTo>
                      <a:pt x="0" y="596112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2" b="-1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3" name="Group 39">
              <a:extLst>
                <a:ext uri="{FF2B5EF4-FFF2-40B4-BE49-F238E27FC236}">
                  <a16:creationId xmlns:a16="http://schemas.microsoft.com/office/drawing/2014/main" id="{3ED20F0B-CDF2-8AD5-7F30-28F394B5BC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25267" y="3551727"/>
              <a:ext cx="3223567" cy="1263508"/>
              <a:chOff x="0" y="0"/>
              <a:chExt cx="4298089" cy="1684677"/>
            </a:xfrm>
          </p:grpSpPr>
          <p:sp>
            <p:nvSpPr>
              <p:cNvPr id="48" name="Freeform 40">
                <a:extLst>
                  <a:ext uri="{FF2B5EF4-FFF2-40B4-BE49-F238E27FC236}">
                    <a16:creationId xmlns:a16="http://schemas.microsoft.com/office/drawing/2014/main" id="{FD7DC63A-02FB-2C98-6D81-178EA9BAFB6B}"/>
                  </a:ext>
                </a:extLst>
              </p:cNvPr>
              <p:cNvSpPr/>
              <p:nvPr/>
            </p:nvSpPr>
            <p:spPr>
              <a:xfrm>
                <a:off x="0" y="0"/>
                <a:ext cx="4298061" cy="1684655"/>
              </a:xfrm>
              <a:custGeom>
                <a:avLst/>
                <a:gdLst/>
                <a:ahLst/>
                <a:cxnLst/>
                <a:rect l="l" t="t" r="r" b="b"/>
                <a:pathLst>
                  <a:path w="4298061" h="1684655">
                    <a:moveTo>
                      <a:pt x="0" y="0"/>
                    </a:moveTo>
                    <a:lnTo>
                      <a:pt x="4298061" y="0"/>
                    </a:lnTo>
                    <a:lnTo>
                      <a:pt x="4298061" y="1684655"/>
                    </a:lnTo>
                    <a:lnTo>
                      <a:pt x="0" y="168465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26" r="-27" b="-1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4" name="Group 41">
              <a:extLst>
                <a:ext uri="{FF2B5EF4-FFF2-40B4-BE49-F238E27FC236}">
                  <a16:creationId xmlns:a16="http://schemas.microsoft.com/office/drawing/2014/main" id="{BA1566CB-7BD2-A072-4DCD-1CD54015EC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13702" y="6984668"/>
              <a:ext cx="3223568" cy="1228026"/>
              <a:chOff x="0" y="0"/>
              <a:chExt cx="4298091" cy="1637368"/>
            </a:xfrm>
          </p:grpSpPr>
          <p:sp>
            <p:nvSpPr>
              <p:cNvPr id="47" name="Freeform 42">
                <a:extLst>
                  <a:ext uri="{FF2B5EF4-FFF2-40B4-BE49-F238E27FC236}">
                    <a16:creationId xmlns:a16="http://schemas.microsoft.com/office/drawing/2014/main" id="{B3AD9688-BCDF-5269-5EF9-C6B513244BBC}"/>
                  </a:ext>
                </a:extLst>
              </p:cNvPr>
              <p:cNvSpPr/>
              <p:nvPr/>
            </p:nvSpPr>
            <p:spPr>
              <a:xfrm>
                <a:off x="0" y="0"/>
                <a:ext cx="4298061" cy="1637411"/>
              </a:xfrm>
              <a:custGeom>
                <a:avLst/>
                <a:gdLst/>
                <a:ahLst/>
                <a:cxnLst/>
                <a:rect l="l" t="t" r="r" b="b"/>
                <a:pathLst>
                  <a:path w="4298061" h="1637411">
                    <a:moveTo>
                      <a:pt x="0" y="0"/>
                    </a:moveTo>
                    <a:lnTo>
                      <a:pt x="4298061" y="0"/>
                    </a:lnTo>
                    <a:lnTo>
                      <a:pt x="4298061" y="1637411"/>
                    </a:lnTo>
                    <a:lnTo>
                      <a:pt x="0" y="163741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104" r="-105" b="2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5" name="Group 43">
              <a:extLst>
                <a:ext uri="{FF2B5EF4-FFF2-40B4-BE49-F238E27FC236}">
                  <a16:creationId xmlns:a16="http://schemas.microsoft.com/office/drawing/2014/main" id="{4B3E6007-EF8D-8D33-8126-7EBAB3B6DA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64846" y="8447413"/>
              <a:ext cx="4707307" cy="1572887"/>
              <a:chOff x="0" y="0"/>
              <a:chExt cx="6276409" cy="2097183"/>
            </a:xfrm>
          </p:grpSpPr>
          <p:sp>
            <p:nvSpPr>
              <p:cNvPr id="46" name="Freeform 44">
                <a:extLst>
                  <a:ext uri="{FF2B5EF4-FFF2-40B4-BE49-F238E27FC236}">
                    <a16:creationId xmlns:a16="http://schemas.microsoft.com/office/drawing/2014/main" id="{311CC132-9C0C-ADEA-B112-5484A11B04C6}"/>
                  </a:ext>
                </a:extLst>
              </p:cNvPr>
              <p:cNvSpPr/>
              <p:nvPr/>
            </p:nvSpPr>
            <p:spPr>
              <a:xfrm>
                <a:off x="0" y="0"/>
                <a:ext cx="6276467" cy="2097151"/>
              </a:xfrm>
              <a:custGeom>
                <a:avLst/>
                <a:gdLst/>
                <a:ahLst/>
                <a:cxnLst/>
                <a:rect l="l" t="t" r="r" b="b"/>
                <a:pathLst>
                  <a:path w="6276467" h="2097151">
                    <a:moveTo>
                      <a:pt x="0" y="0"/>
                    </a:moveTo>
                    <a:lnTo>
                      <a:pt x="6276467" y="0"/>
                    </a:lnTo>
                    <a:lnTo>
                      <a:pt x="6276467" y="2097151"/>
                    </a:lnTo>
                    <a:lnTo>
                      <a:pt x="0" y="209715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t="-55" b="-57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6" name="Group 46">
              <a:extLst>
                <a:ext uri="{FF2B5EF4-FFF2-40B4-BE49-F238E27FC236}">
                  <a16:creationId xmlns:a16="http://schemas.microsoft.com/office/drawing/2014/main" id="{BAB8B22B-9BB2-1B10-B260-E43CCA12BD3D}"/>
                </a:ext>
              </a:extLst>
            </p:cNvPr>
            <p:cNvGrpSpPr/>
            <p:nvPr/>
          </p:nvGrpSpPr>
          <p:grpSpPr>
            <a:xfrm>
              <a:off x="2411909" y="3420672"/>
              <a:ext cx="558800" cy="555956"/>
              <a:chOff x="0" y="0"/>
              <a:chExt cx="745067" cy="741275"/>
            </a:xfrm>
          </p:grpSpPr>
          <p:sp>
            <p:nvSpPr>
              <p:cNvPr id="43" name="Freeform 47">
                <a:extLst>
                  <a:ext uri="{FF2B5EF4-FFF2-40B4-BE49-F238E27FC236}">
                    <a16:creationId xmlns:a16="http://schemas.microsoft.com/office/drawing/2014/main" id="{E582B514-6A55-A8F9-532A-C2AE30FB28CF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44" name="Freeform 48">
                <a:extLst>
                  <a:ext uri="{FF2B5EF4-FFF2-40B4-BE49-F238E27FC236}">
                    <a16:creationId xmlns:a16="http://schemas.microsoft.com/office/drawing/2014/main" id="{3D693FFB-B2C3-3113-21BB-91BEEBA72F5A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45" name="TextBox 49">
                <a:extLst>
                  <a:ext uri="{FF2B5EF4-FFF2-40B4-BE49-F238E27FC236}">
                    <a16:creationId xmlns:a16="http://schemas.microsoft.com/office/drawing/2014/main" id="{B3EC0023-75C0-38A6-D9D6-4D524032288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D1</a:t>
                </a:r>
              </a:p>
            </p:txBody>
          </p:sp>
        </p:grpSp>
        <p:grpSp>
          <p:nvGrpSpPr>
            <p:cNvPr id="17" name="Group 50">
              <a:extLst>
                <a:ext uri="{FF2B5EF4-FFF2-40B4-BE49-F238E27FC236}">
                  <a16:creationId xmlns:a16="http://schemas.microsoft.com/office/drawing/2014/main" id="{FCBDE7F2-EC77-3505-EC16-909980763796}"/>
                </a:ext>
              </a:extLst>
            </p:cNvPr>
            <p:cNvGrpSpPr/>
            <p:nvPr/>
          </p:nvGrpSpPr>
          <p:grpSpPr>
            <a:xfrm>
              <a:off x="4785744" y="7876005"/>
              <a:ext cx="558800" cy="555956"/>
              <a:chOff x="0" y="0"/>
              <a:chExt cx="745067" cy="741275"/>
            </a:xfrm>
          </p:grpSpPr>
          <p:sp>
            <p:nvSpPr>
              <p:cNvPr id="40" name="Freeform 51">
                <a:extLst>
                  <a:ext uri="{FF2B5EF4-FFF2-40B4-BE49-F238E27FC236}">
                    <a16:creationId xmlns:a16="http://schemas.microsoft.com/office/drawing/2014/main" id="{4D41D563-CD93-14BC-CF30-774764572BC9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41" name="Freeform 52">
                <a:extLst>
                  <a:ext uri="{FF2B5EF4-FFF2-40B4-BE49-F238E27FC236}">
                    <a16:creationId xmlns:a16="http://schemas.microsoft.com/office/drawing/2014/main" id="{982CF4E4-9658-8532-7681-BA23DA5958E6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42" name="TextBox 53">
                <a:extLst>
                  <a:ext uri="{FF2B5EF4-FFF2-40B4-BE49-F238E27FC236}">
                    <a16:creationId xmlns:a16="http://schemas.microsoft.com/office/drawing/2014/main" id="{6C30846D-B029-D45F-ECC0-C35E11B8E61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D2</a:t>
                </a:r>
              </a:p>
            </p:txBody>
          </p:sp>
        </p:grpSp>
        <p:grpSp>
          <p:nvGrpSpPr>
            <p:cNvPr id="18" name="Group 54">
              <a:extLst>
                <a:ext uri="{FF2B5EF4-FFF2-40B4-BE49-F238E27FC236}">
                  <a16:creationId xmlns:a16="http://schemas.microsoft.com/office/drawing/2014/main" id="{00250464-2D1F-BD84-6D90-3776BF8F0E56}"/>
                </a:ext>
              </a:extLst>
            </p:cNvPr>
            <p:cNvGrpSpPr/>
            <p:nvPr/>
          </p:nvGrpSpPr>
          <p:grpSpPr>
            <a:xfrm>
              <a:off x="4476406" y="5480431"/>
              <a:ext cx="558800" cy="555956"/>
              <a:chOff x="0" y="0"/>
              <a:chExt cx="745067" cy="741275"/>
            </a:xfrm>
          </p:grpSpPr>
          <p:sp>
            <p:nvSpPr>
              <p:cNvPr id="37" name="Freeform 55">
                <a:extLst>
                  <a:ext uri="{FF2B5EF4-FFF2-40B4-BE49-F238E27FC236}">
                    <a16:creationId xmlns:a16="http://schemas.microsoft.com/office/drawing/2014/main" id="{3343F17F-A44B-9022-60CE-65C830163E36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38" name="Freeform 56">
                <a:extLst>
                  <a:ext uri="{FF2B5EF4-FFF2-40B4-BE49-F238E27FC236}">
                    <a16:creationId xmlns:a16="http://schemas.microsoft.com/office/drawing/2014/main" id="{63DE26CD-FB51-3625-F47F-3D307A5CF590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39" name="TextBox 57">
                <a:extLst>
                  <a:ext uri="{FF2B5EF4-FFF2-40B4-BE49-F238E27FC236}">
                    <a16:creationId xmlns:a16="http://schemas.microsoft.com/office/drawing/2014/main" id="{2D2DB1F9-046C-FA33-7691-E4BFB082411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D3</a:t>
                </a: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25EF77C1-0EB0-21F2-4BBC-28C60C538C22}"/>
                </a:ext>
              </a:extLst>
            </p:cNvPr>
            <p:cNvGrpSpPr/>
            <p:nvPr/>
          </p:nvGrpSpPr>
          <p:grpSpPr>
            <a:xfrm>
              <a:off x="3276391" y="9477044"/>
              <a:ext cx="558800" cy="555956"/>
              <a:chOff x="0" y="0"/>
              <a:chExt cx="745067" cy="741275"/>
            </a:xfrm>
          </p:grpSpPr>
          <p:sp>
            <p:nvSpPr>
              <p:cNvPr id="34" name="Freeform 59">
                <a:extLst>
                  <a:ext uri="{FF2B5EF4-FFF2-40B4-BE49-F238E27FC236}">
                    <a16:creationId xmlns:a16="http://schemas.microsoft.com/office/drawing/2014/main" id="{493134C9-89C8-0A9D-25A9-D1DA5213A86B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35" name="Freeform 60">
                <a:extLst>
                  <a:ext uri="{FF2B5EF4-FFF2-40B4-BE49-F238E27FC236}">
                    <a16:creationId xmlns:a16="http://schemas.microsoft.com/office/drawing/2014/main" id="{D44D7F6B-25D7-A35D-AC1A-A0CE333CB1B8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36" name="TextBox 61">
                <a:extLst>
                  <a:ext uri="{FF2B5EF4-FFF2-40B4-BE49-F238E27FC236}">
                    <a16:creationId xmlns:a16="http://schemas.microsoft.com/office/drawing/2014/main" id="{5A98AA76-B979-A32B-81E0-8475138E28A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D4</a:t>
                </a:r>
              </a:p>
            </p:txBody>
          </p:sp>
        </p:grpSp>
        <p:grpSp>
          <p:nvGrpSpPr>
            <p:cNvPr id="20" name="Group 62">
              <a:extLst>
                <a:ext uri="{FF2B5EF4-FFF2-40B4-BE49-F238E27FC236}">
                  <a16:creationId xmlns:a16="http://schemas.microsoft.com/office/drawing/2014/main" id="{E7917EA5-A218-F13E-A096-863E126EB239}"/>
                </a:ext>
              </a:extLst>
            </p:cNvPr>
            <p:cNvGrpSpPr/>
            <p:nvPr/>
          </p:nvGrpSpPr>
          <p:grpSpPr>
            <a:xfrm>
              <a:off x="2975729" y="5898799"/>
              <a:ext cx="558800" cy="555956"/>
              <a:chOff x="0" y="0"/>
              <a:chExt cx="745067" cy="741275"/>
            </a:xfrm>
          </p:grpSpPr>
          <p:sp>
            <p:nvSpPr>
              <p:cNvPr id="31" name="Freeform 63">
                <a:extLst>
                  <a:ext uri="{FF2B5EF4-FFF2-40B4-BE49-F238E27FC236}">
                    <a16:creationId xmlns:a16="http://schemas.microsoft.com/office/drawing/2014/main" id="{CA18A5AB-C48A-A491-534F-1A8352C41025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32" name="Freeform 64">
                <a:extLst>
                  <a:ext uri="{FF2B5EF4-FFF2-40B4-BE49-F238E27FC236}">
                    <a16:creationId xmlns:a16="http://schemas.microsoft.com/office/drawing/2014/main" id="{1C875144-71FF-05D2-34EC-9A6DE63BE7A1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33" name="TextBox 65">
                <a:extLst>
                  <a:ext uri="{FF2B5EF4-FFF2-40B4-BE49-F238E27FC236}">
                    <a16:creationId xmlns:a16="http://schemas.microsoft.com/office/drawing/2014/main" id="{D42D19CB-5EE3-161F-3F2B-96AC0D3C683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D5</a:t>
                </a:r>
              </a:p>
            </p:txBody>
          </p:sp>
        </p:grpSp>
        <p:grpSp>
          <p:nvGrpSpPr>
            <p:cNvPr id="23" name="Group 66">
              <a:extLst>
                <a:ext uri="{FF2B5EF4-FFF2-40B4-BE49-F238E27FC236}">
                  <a16:creationId xmlns:a16="http://schemas.microsoft.com/office/drawing/2014/main" id="{BA2DE263-9D40-1BF6-25A1-7AF129AA116B}"/>
                </a:ext>
              </a:extLst>
            </p:cNvPr>
            <p:cNvGrpSpPr/>
            <p:nvPr/>
          </p:nvGrpSpPr>
          <p:grpSpPr>
            <a:xfrm>
              <a:off x="8379906" y="4185288"/>
              <a:ext cx="533400" cy="530556"/>
              <a:chOff x="0" y="0"/>
              <a:chExt cx="711200" cy="707408"/>
            </a:xfrm>
          </p:grpSpPr>
          <p:sp>
            <p:nvSpPr>
              <p:cNvPr id="29" name="Freeform 67">
                <a:extLst>
                  <a:ext uri="{FF2B5EF4-FFF2-40B4-BE49-F238E27FC236}">
                    <a16:creationId xmlns:a16="http://schemas.microsoft.com/office/drawing/2014/main" id="{08E79B4A-3E98-FF15-12C2-1A62035B6CDC}"/>
                  </a:ext>
                </a:extLst>
              </p:cNvPr>
              <p:cNvSpPr/>
              <p:nvPr/>
            </p:nvSpPr>
            <p:spPr>
              <a:xfrm>
                <a:off x="0" y="0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8EB4E3"/>
              </a:solidFill>
            </p:spPr>
          </p:sp>
          <p:sp>
            <p:nvSpPr>
              <p:cNvPr id="30" name="TextBox 68">
                <a:extLst>
                  <a:ext uri="{FF2B5EF4-FFF2-40B4-BE49-F238E27FC236}">
                    <a16:creationId xmlns:a16="http://schemas.microsoft.com/office/drawing/2014/main" id="{8967398C-2774-A98E-E45F-93C10F43B22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11200" cy="7359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D3</a:t>
                </a:r>
              </a:p>
            </p:txBody>
          </p:sp>
        </p:grpSp>
        <p:grpSp>
          <p:nvGrpSpPr>
            <p:cNvPr id="24" name="Group 69">
              <a:extLst>
                <a:ext uri="{FF2B5EF4-FFF2-40B4-BE49-F238E27FC236}">
                  <a16:creationId xmlns:a16="http://schemas.microsoft.com/office/drawing/2014/main" id="{1F26CBFE-28C2-0623-6B7A-B19E824C1B4C}"/>
                </a:ext>
              </a:extLst>
            </p:cNvPr>
            <p:cNvGrpSpPr/>
            <p:nvPr/>
          </p:nvGrpSpPr>
          <p:grpSpPr>
            <a:xfrm>
              <a:off x="9848127" y="7815675"/>
              <a:ext cx="533400" cy="530556"/>
              <a:chOff x="0" y="0"/>
              <a:chExt cx="711200" cy="707408"/>
            </a:xfrm>
          </p:grpSpPr>
          <p:sp>
            <p:nvSpPr>
              <p:cNvPr id="27" name="Freeform 70">
                <a:extLst>
                  <a:ext uri="{FF2B5EF4-FFF2-40B4-BE49-F238E27FC236}">
                    <a16:creationId xmlns:a16="http://schemas.microsoft.com/office/drawing/2014/main" id="{7F325A48-AA48-606D-E4F0-EB7503DD7D3F}"/>
                  </a:ext>
                </a:extLst>
              </p:cNvPr>
              <p:cNvSpPr/>
              <p:nvPr/>
            </p:nvSpPr>
            <p:spPr>
              <a:xfrm>
                <a:off x="0" y="0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8EB4E3"/>
              </a:solidFill>
            </p:spPr>
          </p:sp>
          <p:sp>
            <p:nvSpPr>
              <p:cNvPr id="28" name="TextBox 71">
                <a:extLst>
                  <a:ext uri="{FF2B5EF4-FFF2-40B4-BE49-F238E27FC236}">
                    <a16:creationId xmlns:a16="http://schemas.microsoft.com/office/drawing/2014/main" id="{F9F0C1D2-64C2-AEBE-F4F2-8009DEC8904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11200" cy="7359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947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330C0-2333-7B9C-54BE-AAF10A139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606BB92-4032-82EF-8EF7-F82BA69C303D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E24E097-BB4B-6827-C046-7E0C6E03E555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93B496A-69E6-5D65-B31D-B539063623A8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7DFF792-A0B2-63B7-87AD-876F132CE566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280B184-EAF6-1C1D-B828-464FC61544B8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1EFD481A-E560-9EA4-1D4C-0CAA6A35B32D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관리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BF99592-1614-E4FA-0C54-2633A8639AE9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38FF59EF-7FF0-D091-B26B-EAB3F983CD56}"/>
              </a:ext>
            </a:extLst>
          </p:cNvPr>
          <p:cNvSpPr txBox="1"/>
          <p:nvPr/>
        </p:nvSpPr>
        <p:spPr>
          <a:xfrm>
            <a:off x="1028700" y="2885472"/>
            <a:ext cx="1976119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altLang="ko-KR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user/info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02717980-4EC5-C65F-9CBF-1C7F5293ED38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4F876311-F2B5-1CE2-C125-2DFDBE3CDA58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2" name="TextBox 72">
            <a:extLst>
              <a:ext uri="{FF2B5EF4-FFF2-40B4-BE49-F238E27FC236}">
                <a16:creationId xmlns:a16="http://schemas.microsoft.com/office/drawing/2014/main" id="{2625925F-FE43-47F0-C98A-9A013275CAB8}"/>
              </a:ext>
            </a:extLst>
          </p:cNvPr>
          <p:cNvSpPr txBox="1"/>
          <p:nvPr/>
        </p:nvSpPr>
        <p:spPr>
          <a:xfrm>
            <a:off x="12776732" y="4290465"/>
            <a:ext cx="4292068" cy="5342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E1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정보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변경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- 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모달창으로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현재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비밀번호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확인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/member/user/editForm.do</a:t>
            </a: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E2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비밀번호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변경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- 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모달창으로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현재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비밀번호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확인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/member/user/editPasswordForm.do</a:t>
            </a: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E3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배송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조회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/delivery/list.do</a:t>
            </a: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E4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탈퇴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모달창으로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탈퇴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의사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재확인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E5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삭제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*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해당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페이지는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로그인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정보가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있는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회원만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이용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가능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비로그인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상태에서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접근하면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“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loginForm.do”로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이동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6618029B-4C0D-3030-DA2B-9C5663121FF3}"/>
              </a:ext>
            </a:extLst>
          </p:cNvPr>
          <p:cNvGrpSpPr/>
          <p:nvPr/>
        </p:nvGrpSpPr>
        <p:grpSpPr>
          <a:xfrm>
            <a:off x="1028700" y="3707169"/>
            <a:ext cx="10325100" cy="6290012"/>
            <a:chOff x="38783" y="2049555"/>
            <a:chExt cx="11212342" cy="7741841"/>
          </a:xfrm>
        </p:grpSpPr>
        <p:grpSp>
          <p:nvGrpSpPr>
            <p:cNvPr id="51" name="Group 2">
              <a:extLst>
                <a:ext uri="{FF2B5EF4-FFF2-40B4-BE49-F238E27FC236}">
                  <a16:creationId xmlns:a16="http://schemas.microsoft.com/office/drawing/2014/main" id="{24E130BA-908D-E293-DA33-7B61A7872C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783" y="2049555"/>
              <a:ext cx="10205412" cy="7741841"/>
              <a:chOff x="0" y="0"/>
              <a:chExt cx="13607216" cy="10322455"/>
            </a:xfrm>
          </p:grpSpPr>
          <p:sp>
            <p:nvSpPr>
              <p:cNvPr id="52" name="Freeform 3">
                <a:extLst>
                  <a:ext uri="{FF2B5EF4-FFF2-40B4-BE49-F238E27FC236}">
                    <a16:creationId xmlns:a16="http://schemas.microsoft.com/office/drawing/2014/main" id="{4A6F5C0D-4F92-33DB-E8A8-61ED87C4A558}"/>
                  </a:ext>
                </a:extLst>
              </p:cNvPr>
              <p:cNvSpPr/>
              <p:nvPr/>
            </p:nvSpPr>
            <p:spPr>
              <a:xfrm>
                <a:off x="0" y="0"/>
                <a:ext cx="13607162" cy="10322433"/>
              </a:xfrm>
              <a:custGeom>
                <a:avLst/>
                <a:gdLst/>
                <a:ahLst/>
                <a:cxnLst/>
                <a:rect l="l" t="t" r="r" b="b"/>
                <a:pathLst>
                  <a:path w="13607162" h="10322433">
                    <a:moveTo>
                      <a:pt x="0" y="0"/>
                    </a:moveTo>
                    <a:lnTo>
                      <a:pt x="13607162" y="0"/>
                    </a:lnTo>
                    <a:lnTo>
                      <a:pt x="13607162" y="10322433"/>
                    </a:lnTo>
                    <a:lnTo>
                      <a:pt x="0" y="1032243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53" name="Group 36">
              <a:extLst>
                <a:ext uri="{FF2B5EF4-FFF2-40B4-BE49-F238E27FC236}">
                  <a16:creationId xmlns:a16="http://schemas.microsoft.com/office/drawing/2014/main" id="{CAAFADA1-9789-429B-8CF7-8041ACD006E7}"/>
                </a:ext>
              </a:extLst>
            </p:cNvPr>
            <p:cNvGrpSpPr/>
            <p:nvPr/>
          </p:nvGrpSpPr>
          <p:grpSpPr>
            <a:xfrm>
              <a:off x="3448050" y="8746707"/>
              <a:ext cx="558800" cy="555956"/>
              <a:chOff x="0" y="0"/>
              <a:chExt cx="745067" cy="741275"/>
            </a:xfrm>
          </p:grpSpPr>
          <p:sp>
            <p:nvSpPr>
              <p:cNvPr id="54" name="Freeform 37">
                <a:extLst>
                  <a:ext uri="{FF2B5EF4-FFF2-40B4-BE49-F238E27FC236}">
                    <a16:creationId xmlns:a16="http://schemas.microsoft.com/office/drawing/2014/main" id="{3A35082D-F95F-721F-1E40-C9912BCB84AC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55" name="Freeform 38">
                <a:extLst>
                  <a:ext uri="{FF2B5EF4-FFF2-40B4-BE49-F238E27FC236}">
                    <a16:creationId xmlns:a16="http://schemas.microsoft.com/office/drawing/2014/main" id="{C88614C6-4D5F-3432-4CBD-C26BEEA44272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56" name="TextBox 39">
                <a:extLst>
                  <a:ext uri="{FF2B5EF4-FFF2-40B4-BE49-F238E27FC236}">
                    <a16:creationId xmlns:a16="http://schemas.microsoft.com/office/drawing/2014/main" id="{74E60234-48C4-9094-5700-FB2C8B247DB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E1</a:t>
                </a:r>
              </a:p>
            </p:txBody>
          </p:sp>
        </p:grpSp>
        <p:grpSp>
          <p:nvGrpSpPr>
            <p:cNvPr id="57" name="Group 41">
              <a:extLst>
                <a:ext uri="{FF2B5EF4-FFF2-40B4-BE49-F238E27FC236}">
                  <a16:creationId xmlns:a16="http://schemas.microsoft.com/office/drawing/2014/main" id="{80791711-46A7-7F2B-BA1F-2E44814C700D}"/>
                </a:ext>
              </a:extLst>
            </p:cNvPr>
            <p:cNvGrpSpPr/>
            <p:nvPr/>
          </p:nvGrpSpPr>
          <p:grpSpPr>
            <a:xfrm>
              <a:off x="5016500" y="9183804"/>
              <a:ext cx="558800" cy="555956"/>
              <a:chOff x="0" y="0"/>
              <a:chExt cx="745067" cy="741275"/>
            </a:xfrm>
          </p:grpSpPr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47A61517-4733-46DA-BF75-1C989E40E0E1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3D7D17A-AD73-9A71-91E6-8DDE660AEA28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60" name="TextBox 44">
                <a:extLst>
                  <a:ext uri="{FF2B5EF4-FFF2-40B4-BE49-F238E27FC236}">
                    <a16:creationId xmlns:a16="http://schemas.microsoft.com/office/drawing/2014/main" id="{63E38D50-AFB6-B7BB-D620-5CC6E7E1073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E2</a:t>
                </a:r>
              </a:p>
            </p:txBody>
          </p:sp>
        </p:grpSp>
        <p:grpSp>
          <p:nvGrpSpPr>
            <p:cNvPr id="61" name="Group 45">
              <a:extLst>
                <a:ext uri="{FF2B5EF4-FFF2-40B4-BE49-F238E27FC236}">
                  <a16:creationId xmlns:a16="http://schemas.microsoft.com/office/drawing/2014/main" id="{9029F7FF-0270-ECB1-702D-CC0D873F5208}"/>
                </a:ext>
              </a:extLst>
            </p:cNvPr>
            <p:cNvGrpSpPr/>
            <p:nvPr/>
          </p:nvGrpSpPr>
          <p:grpSpPr>
            <a:xfrm>
              <a:off x="6437780" y="8520887"/>
              <a:ext cx="558800" cy="555956"/>
              <a:chOff x="0" y="0"/>
              <a:chExt cx="745067" cy="741275"/>
            </a:xfrm>
          </p:grpSpPr>
          <p:sp>
            <p:nvSpPr>
              <p:cNvPr id="62" name="Freeform 46">
                <a:extLst>
                  <a:ext uri="{FF2B5EF4-FFF2-40B4-BE49-F238E27FC236}">
                    <a16:creationId xmlns:a16="http://schemas.microsoft.com/office/drawing/2014/main" id="{309E629C-37C4-1830-920F-234F68E772D8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63" name="Freeform 47">
                <a:extLst>
                  <a:ext uri="{FF2B5EF4-FFF2-40B4-BE49-F238E27FC236}">
                    <a16:creationId xmlns:a16="http://schemas.microsoft.com/office/drawing/2014/main" id="{96604BDD-BD3E-D15F-BA01-B011C81483DE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64" name="TextBox 48">
                <a:extLst>
                  <a:ext uri="{FF2B5EF4-FFF2-40B4-BE49-F238E27FC236}">
                    <a16:creationId xmlns:a16="http://schemas.microsoft.com/office/drawing/2014/main" id="{521CEB09-F021-BE37-817B-A6CE98940A6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E3</a:t>
                </a:r>
              </a:p>
            </p:txBody>
          </p:sp>
        </p:grpSp>
        <p:grpSp>
          <p:nvGrpSpPr>
            <p:cNvPr id="65" name="Group 49">
              <a:extLst>
                <a:ext uri="{FF2B5EF4-FFF2-40B4-BE49-F238E27FC236}">
                  <a16:creationId xmlns:a16="http://schemas.microsoft.com/office/drawing/2014/main" id="{0FC18961-DF27-73C2-967C-268E31997B7D}"/>
                </a:ext>
              </a:extLst>
            </p:cNvPr>
            <p:cNvGrpSpPr/>
            <p:nvPr/>
          </p:nvGrpSpPr>
          <p:grpSpPr>
            <a:xfrm>
              <a:off x="8305800" y="8918526"/>
              <a:ext cx="558800" cy="555956"/>
              <a:chOff x="0" y="0"/>
              <a:chExt cx="745067" cy="741275"/>
            </a:xfrm>
          </p:grpSpPr>
          <p:sp>
            <p:nvSpPr>
              <p:cNvPr id="66" name="Freeform 50">
                <a:extLst>
                  <a:ext uri="{FF2B5EF4-FFF2-40B4-BE49-F238E27FC236}">
                    <a16:creationId xmlns:a16="http://schemas.microsoft.com/office/drawing/2014/main" id="{4DF084AD-C9C8-3A9A-DEEA-530F28DE48E8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67" name="Freeform 51">
                <a:extLst>
                  <a:ext uri="{FF2B5EF4-FFF2-40B4-BE49-F238E27FC236}">
                    <a16:creationId xmlns:a16="http://schemas.microsoft.com/office/drawing/2014/main" id="{50ECAA24-8411-0A87-5886-383E94AA6529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68" name="TextBox 52">
                <a:extLst>
                  <a:ext uri="{FF2B5EF4-FFF2-40B4-BE49-F238E27FC236}">
                    <a16:creationId xmlns:a16="http://schemas.microsoft.com/office/drawing/2014/main" id="{5F4E2884-E7E9-75E4-4869-1D40B510DFD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E4</a:t>
                </a:r>
              </a:p>
            </p:txBody>
          </p:sp>
        </p:grpSp>
        <p:grpSp>
          <p:nvGrpSpPr>
            <p:cNvPr id="69" name="Group 53">
              <a:extLst>
                <a:ext uri="{FF2B5EF4-FFF2-40B4-BE49-F238E27FC236}">
                  <a16:creationId xmlns:a16="http://schemas.microsoft.com/office/drawing/2014/main" id="{38B0F0F9-0D7E-8A94-F512-F523498BBE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1802" y="3139779"/>
              <a:ext cx="4151592" cy="1619750"/>
              <a:chOff x="0" y="0"/>
              <a:chExt cx="5535456" cy="2159667"/>
            </a:xfrm>
          </p:grpSpPr>
          <p:sp>
            <p:nvSpPr>
              <p:cNvPr id="70" name="Freeform 54">
                <a:extLst>
                  <a:ext uri="{FF2B5EF4-FFF2-40B4-BE49-F238E27FC236}">
                    <a16:creationId xmlns:a16="http://schemas.microsoft.com/office/drawing/2014/main" id="{AFC78604-5479-3CB1-4A25-88A330164453}"/>
                  </a:ext>
                </a:extLst>
              </p:cNvPr>
              <p:cNvSpPr/>
              <p:nvPr/>
            </p:nvSpPr>
            <p:spPr>
              <a:xfrm>
                <a:off x="0" y="0"/>
                <a:ext cx="5535422" cy="2159635"/>
              </a:xfrm>
              <a:custGeom>
                <a:avLst/>
                <a:gdLst/>
                <a:ahLst/>
                <a:cxnLst/>
                <a:rect l="l" t="t" r="r" b="b"/>
                <a:pathLst>
                  <a:path w="5535422" h="2159635">
                    <a:moveTo>
                      <a:pt x="0" y="0"/>
                    </a:moveTo>
                    <a:lnTo>
                      <a:pt x="5535422" y="0"/>
                    </a:lnTo>
                    <a:lnTo>
                      <a:pt x="5535422" y="2159635"/>
                    </a:lnTo>
                    <a:lnTo>
                      <a:pt x="0" y="215963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-1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71" name="Group 58">
              <a:extLst>
                <a:ext uri="{FF2B5EF4-FFF2-40B4-BE49-F238E27FC236}">
                  <a16:creationId xmlns:a16="http://schemas.microsoft.com/office/drawing/2014/main" id="{381B3268-EE27-B936-6130-9F554E348BB0}"/>
                </a:ext>
              </a:extLst>
            </p:cNvPr>
            <p:cNvGrpSpPr/>
            <p:nvPr/>
          </p:nvGrpSpPr>
          <p:grpSpPr>
            <a:xfrm>
              <a:off x="8507822" y="4150093"/>
              <a:ext cx="558800" cy="555956"/>
              <a:chOff x="0" y="0"/>
              <a:chExt cx="745067" cy="741275"/>
            </a:xfrm>
          </p:grpSpPr>
          <p:sp>
            <p:nvSpPr>
              <p:cNvPr id="72" name="Freeform 59">
                <a:extLst>
                  <a:ext uri="{FF2B5EF4-FFF2-40B4-BE49-F238E27FC236}">
                    <a16:creationId xmlns:a16="http://schemas.microsoft.com/office/drawing/2014/main" id="{ADA02FA3-DE2B-FF50-1F7A-0BA8C8F2AEE4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73" name="Freeform 60">
                <a:extLst>
                  <a:ext uri="{FF2B5EF4-FFF2-40B4-BE49-F238E27FC236}">
                    <a16:creationId xmlns:a16="http://schemas.microsoft.com/office/drawing/2014/main" id="{F5C48E46-4832-6442-F69F-1FABB55C2DE0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74" name="TextBox 61">
                <a:extLst>
                  <a:ext uri="{FF2B5EF4-FFF2-40B4-BE49-F238E27FC236}">
                    <a16:creationId xmlns:a16="http://schemas.microsoft.com/office/drawing/2014/main" id="{35B3415B-5D6B-72A3-6A89-FE6A64ACCDF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E5</a:t>
                </a:r>
              </a:p>
            </p:txBody>
          </p:sp>
        </p:grpSp>
        <p:grpSp>
          <p:nvGrpSpPr>
            <p:cNvPr id="75" name="Group 62">
              <a:extLst>
                <a:ext uri="{FF2B5EF4-FFF2-40B4-BE49-F238E27FC236}">
                  <a16:creationId xmlns:a16="http://schemas.microsoft.com/office/drawing/2014/main" id="{1AC917F5-98EA-8EDF-B5CD-857CB7950E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26528" y="4981668"/>
              <a:ext cx="4191037" cy="1619750"/>
              <a:chOff x="0" y="0"/>
              <a:chExt cx="5588049" cy="2159667"/>
            </a:xfrm>
          </p:grpSpPr>
          <p:sp>
            <p:nvSpPr>
              <p:cNvPr id="76" name="Freeform 63">
                <a:extLst>
                  <a:ext uri="{FF2B5EF4-FFF2-40B4-BE49-F238E27FC236}">
                    <a16:creationId xmlns:a16="http://schemas.microsoft.com/office/drawing/2014/main" id="{879065AB-705E-F790-2BAC-F63E6712B205}"/>
                  </a:ext>
                </a:extLst>
              </p:cNvPr>
              <p:cNvSpPr/>
              <p:nvPr/>
            </p:nvSpPr>
            <p:spPr>
              <a:xfrm>
                <a:off x="0" y="0"/>
                <a:ext cx="5588000" cy="2159635"/>
              </a:xfrm>
              <a:custGeom>
                <a:avLst/>
                <a:gdLst/>
                <a:ahLst/>
                <a:cxnLst/>
                <a:rect l="l" t="t" r="r" b="b"/>
                <a:pathLst>
                  <a:path w="5588000" h="2159635">
                    <a:moveTo>
                      <a:pt x="0" y="0"/>
                    </a:moveTo>
                    <a:lnTo>
                      <a:pt x="5588000" y="0"/>
                    </a:lnTo>
                    <a:lnTo>
                      <a:pt x="5588000" y="2159635"/>
                    </a:lnTo>
                    <a:lnTo>
                      <a:pt x="0" y="215963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1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77" name="Group 64">
              <a:extLst>
                <a:ext uri="{FF2B5EF4-FFF2-40B4-BE49-F238E27FC236}">
                  <a16:creationId xmlns:a16="http://schemas.microsoft.com/office/drawing/2014/main" id="{76A22FA2-8AF2-ADF1-39EA-C516495840D4}"/>
                </a:ext>
              </a:extLst>
            </p:cNvPr>
            <p:cNvGrpSpPr/>
            <p:nvPr/>
          </p:nvGrpSpPr>
          <p:grpSpPr>
            <a:xfrm>
              <a:off x="5788678" y="4707989"/>
              <a:ext cx="533400" cy="530556"/>
              <a:chOff x="0" y="0"/>
              <a:chExt cx="711200" cy="707408"/>
            </a:xfrm>
          </p:grpSpPr>
          <p:sp>
            <p:nvSpPr>
              <p:cNvPr id="78" name="Freeform 65">
                <a:extLst>
                  <a:ext uri="{FF2B5EF4-FFF2-40B4-BE49-F238E27FC236}">
                    <a16:creationId xmlns:a16="http://schemas.microsoft.com/office/drawing/2014/main" id="{FF06DB01-E3D8-EED2-5D04-1D14B855A4F6}"/>
                  </a:ext>
                </a:extLst>
              </p:cNvPr>
              <p:cNvSpPr/>
              <p:nvPr/>
            </p:nvSpPr>
            <p:spPr>
              <a:xfrm>
                <a:off x="0" y="0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8EB4E3"/>
              </a:solidFill>
            </p:spPr>
          </p:sp>
          <p:sp>
            <p:nvSpPr>
              <p:cNvPr id="79" name="TextBox 66">
                <a:extLst>
                  <a:ext uri="{FF2B5EF4-FFF2-40B4-BE49-F238E27FC236}">
                    <a16:creationId xmlns:a16="http://schemas.microsoft.com/office/drawing/2014/main" id="{8EB27333-14F4-0AB9-2B6F-13D9646D992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11200" cy="7359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E5</a:t>
                </a:r>
              </a:p>
            </p:txBody>
          </p:sp>
        </p:grpSp>
        <p:grpSp>
          <p:nvGrpSpPr>
            <p:cNvPr id="80" name="Group 67">
              <a:extLst>
                <a:ext uri="{FF2B5EF4-FFF2-40B4-BE49-F238E27FC236}">
                  <a16:creationId xmlns:a16="http://schemas.microsoft.com/office/drawing/2014/main" id="{FD2C9943-DF7F-092B-B932-BF605038E9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97670" y="6774214"/>
              <a:ext cx="4153455" cy="1981465"/>
              <a:chOff x="0" y="0"/>
              <a:chExt cx="5537940" cy="2641953"/>
            </a:xfrm>
          </p:grpSpPr>
          <p:sp>
            <p:nvSpPr>
              <p:cNvPr id="81" name="Freeform 68">
                <a:extLst>
                  <a:ext uri="{FF2B5EF4-FFF2-40B4-BE49-F238E27FC236}">
                    <a16:creationId xmlns:a16="http://schemas.microsoft.com/office/drawing/2014/main" id="{C1994F1B-10F6-490B-3875-271E6DCFFF92}"/>
                  </a:ext>
                </a:extLst>
              </p:cNvPr>
              <p:cNvSpPr/>
              <p:nvPr/>
            </p:nvSpPr>
            <p:spPr>
              <a:xfrm>
                <a:off x="0" y="0"/>
                <a:ext cx="5537962" cy="2641981"/>
              </a:xfrm>
              <a:custGeom>
                <a:avLst/>
                <a:gdLst/>
                <a:ahLst/>
                <a:cxnLst/>
                <a:rect l="l" t="t" r="r" b="b"/>
                <a:pathLst>
                  <a:path w="5537962" h="2641981">
                    <a:moveTo>
                      <a:pt x="0" y="0"/>
                    </a:moveTo>
                    <a:lnTo>
                      <a:pt x="5537962" y="0"/>
                    </a:lnTo>
                    <a:lnTo>
                      <a:pt x="5537962" y="2641981"/>
                    </a:lnTo>
                    <a:lnTo>
                      <a:pt x="0" y="26419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b="1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82" name="Group 69">
              <a:extLst>
                <a:ext uri="{FF2B5EF4-FFF2-40B4-BE49-F238E27FC236}">
                  <a16:creationId xmlns:a16="http://schemas.microsoft.com/office/drawing/2014/main" id="{4DBA257C-AFAD-A49F-A195-BBC218EE3081}"/>
                </a:ext>
              </a:extLst>
            </p:cNvPr>
            <p:cNvGrpSpPr/>
            <p:nvPr/>
          </p:nvGrpSpPr>
          <p:grpSpPr>
            <a:xfrm>
              <a:off x="6756173" y="6535257"/>
              <a:ext cx="533400" cy="530556"/>
              <a:chOff x="0" y="0"/>
              <a:chExt cx="711200" cy="707408"/>
            </a:xfrm>
          </p:grpSpPr>
          <p:sp>
            <p:nvSpPr>
              <p:cNvPr id="83" name="Freeform 70">
                <a:extLst>
                  <a:ext uri="{FF2B5EF4-FFF2-40B4-BE49-F238E27FC236}">
                    <a16:creationId xmlns:a16="http://schemas.microsoft.com/office/drawing/2014/main" id="{058EE16A-10CF-CB82-2067-E4AAAB7D03D3}"/>
                  </a:ext>
                </a:extLst>
              </p:cNvPr>
              <p:cNvSpPr/>
              <p:nvPr/>
            </p:nvSpPr>
            <p:spPr>
              <a:xfrm>
                <a:off x="0" y="0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8EB4E3"/>
              </a:solidFill>
            </p:spPr>
          </p:sp>
          <p:sp>
            <p:nvSpPr>
              <p:cNvPr id="84" name="TextBox 71">
                <a:extLst>
                  <a:ext uri="{FF2B5EF4-FFF2-40B4-BE49-F238E27FC236}">
                    <a16:creationId xmlns:a16="http://schemas.microsoft.com/office/drawing/2014/main" id="{BCB5FDE9-9F60-01B7-0C05-1B692DDB5C9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11200" cy="7359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E1</a:t>
                </a:r>
              </a:p>
            </p:txBody>
          </p:sp>
        </p:grpSp>
        <p:grpSp>
          <p:nvGrpSpPr>
            <p:cNvPr id="85" name="Group 73">
              <a:extLst>
                <a:ext uri="{FF2B5EF4-FFF2-40B4-BE49-F238E27FC236}">
                  <a16:creationId xmlns:a16="http://schemas.microsoft.com/office/drawing/2014/main" id="{AB4F30F8-1A5C-8A01-0C9D-322A5853E936}"/>
                </a:ext>
              </a:extLst>
            </p:cNvPr>
            <p:cNvGrpSpPr/>
            <p:nvPr/>
          </p:nvGrpSpPr>
          <p:grpSpPr>
            <a:xfrm>
              <a:off x="6757973" y="7097880"/>
              <a:ext cx="533400" cy="530556"/>
              <a:chOff x="0" y="0"/>
              <a:chExt cx="711200" cy="707408"/>
            </a:xfrm>
          </p:grpSpPr>
          <p:sp>
            <p:nvSpPr>
              <p:cNvPr id="86" name="Freeform 74">
                <a:extLst>
                  <a:ext uri="{FF2B5EF4-FFF2-40B4-BE49-F238E27FC236}">
                    <a16:creationId xmlns:a16="http://schemas.microsoft.com/office/drawing/2014/main" id="{94E1DC9A-98F3-8BA1-ABB0-010DE9A3E1EA}"/>
                  </a:ext>
                </a:extLst>
              </p:cNvPr>
              <p:cNvSpPr/>
              <p:nvPr/>
            </p:nvSpPr>
            <p:spPr>
              <a:xfrm>
                <a:off x="0" y="0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8EB4E3"/>
              </a:solidFill>
            </p:spPr>
          </p:sp>
          <p:sp>
            <p:nvSpPr>
              <p:cNvPr id="87" name="TextBox 75">
                <a:extLst>
                  <a:ext uri="{FF2B5EF4-FFF2-40B4-BE49-F238E27FC236}">
                    <a16:creationId xmlns:a16="http://schemas.microsoft.com/office/drawing/2014/main" id="{585F64A3-B2E8-F07E-F12F-8557C97B59F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11200" cy="7359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E2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4330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95275-C910-971C-9C85-616BD373D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8826046-81B1-2478-F4E8-B04378E5B2E8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3B945EB-117E-B574-13A1-86226CEAA1BB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8E8629C-EAD7-B97F-7903-DF8C4FCB79A0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3C5CB9D-ACDD-A73F-7A0F-96A74CA0B87C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0E2983E-8F4F-E252-440D-7F954F724660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3D2E52F7-33F9-19FA-CACC-E59B476C26D0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관리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3D0217C-FEE1-1E3E-C427-E99714C20617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A42D546F-E01F-1090-48B0-BEBE3199E96A}"/>
              </a:ext>
            </a:extLst>
          </p:cNvPr>
          <p:cNvSpPr txBox="1"/>
          <p:nvPr/>
        </p:nvSpPr>
        <p:spPr>
          <a:xfrm>
            <a:off x="1028700" y="2885472"/>
            <a:ext cx="1976119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altLang="ko-KR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user/</a:t>
            </a:r>
            <a:r>
              <a:rPr lang="en-US" altLang="ko-KR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editForm</a:t>
            </a:r>
            <a:endParaRPr lang="en-US" altLang="ko-KR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48289E15-9C5C-E933-C8BD-A24D5048F8C0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E49C3444-4487-7B5F-5023-E68256600523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9" name="TextBox 52">
            <a:extLst>
              <a:ext uri="{FF2B5EF4-FFF2-40B4-BE49-F238E27FC236}">
                <a16:creationId xmlns:a16="http://schemas.microsoft.com/office/drawing/2014/main" id="{140E89E9-ED07-5989-B27E-B11FEF8A22A4}"/>
              </a:ext>
            </a:extLst>
          </p:cNvPr>
          <p:cNvSpPr txBox="1"/>
          <p:nvPr/>
        </p:nvSpPr>
        <p:spPr>
          <a:xfrm>
            <a:off x="13119391" y="4886469"/>
            <a:ext cx="3875000" cy="3931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F1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카카오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주소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검색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API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도로명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주소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+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상세주소로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    “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주소＂가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저장됨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F2 : 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수정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수정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성공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시</a:t>
            </a: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    member/user/info.do</a:t>
            </a: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수정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실패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시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페이지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이동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x</a:t>
            </a: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*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해당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페이지는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로그인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정보가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있는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회원만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이용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가능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비로그인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상태에서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접근하면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“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loginForm.do”로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이동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066BA46-8F7C-5AC5-B335-A3A79839BA76}"/>
              </a:ext>
            </a:extLst>
          </p:cNvPr>
          <p:cNvGrpSpPr/>
          <p:nvPr/>
        </p:nvGrpSpPr>
        <p:grpSpPr>
          <a:xfrm>
            <a:off x="1028700" y="3501384"/>
            <a:ext cx="10706100" cy="6480597"/>
            <a:chOff x="60452" y="2100243"/>
            <a:chExt cx="13257994" cy="8160631"/>
          </a:xfrm>
        </p:grpSpPr>
        <p:grpSp>
          <p:nvGrpSpPr>
            <p:cNvPr id="11" name="Group 2">
              <a:extLst>
                <a:ext uri="{FF2B5EF4-FFF2-40B4-BE49-F238E27FC236}">
                  <a16:creationId xmlns:a16="http://schemas.microsoft.com/office/drawing/2014/main" id="{593FCE3A-9885-4843-3C6E-8ECDE6308C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452" y="2100243"/>
              <a:ext cx="9327318" cy="8160631"/>
              <a:chOff x="0" y="0"/>
              <a:chExt cx="12436424" cy="10880841"/>
            </a:xfrm>
          </p:grpSpPr>
          <p:sp>
            <p:nvSpPr>
              <p:cNvPr id="31" name="Freeform 3">
                <a:extLst>
                  <a:ext uri="{FF2B5EF4-FFF2-40B4-BE49-F238E27FC236}">
                    <a16:creationId xmlns:a16="http://schemas.microsoft.com/office/drawing/2014/main" id="{8089E951-681E-DCBF-100D-8F1F2D69F36E}"/>
                  </a:ext>
                </a:extLst>
              </p:cNvPr>
              <p:cNvSpPr/>
              <p:nvPr/>
            </p:nvSpPr>
            <p:spPr>
              <a:xfrm>
                <a:off x="0" y="0"/>
                <a:ext cx="12436475" cy="10880852"/>
              </a:xfrm>
              <a:custGeom>
                <a:avLst/>
                <a:gdLst/>
                <a:ahLst/>
                <a:cxnLst/>
                <a:rect l="l" t="t" r="r" b="b"/>
                <a:pathLst>
                  <a:path w="12436475" h="10880852">
                    <a:moveTo>
                      <a:pt x="0" y="0"/>
                    </a:moveTo>
                    <a:lnTo>
                      <a:pt x="12436475" y="0"/>
                    </a:lnTo>
                    <a:lnTo>
                      <a:pt x="12436475" y="10880852"/>
                    </a:lnTo>
                    <a:lnTo>
                      <a:pt x="0" y="1088085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grpSp>
          <p:nvGrpSpPr>
            <p:cNvPr id="12" name="Group 35">
              <a:extLst>
                <a:ext uri="{FF2B5EF4-FFF2-40B4-BE49-F238E27FC236}">
                  <a16:creationId xmlns:a16="http://schemas.microsoft.com/office/drawing/2014/main" id="{CA112807-6078-AC38-084A-21BFAC6AA5C5}"/>
                </a:ext>
              </a:extLst>
            </p:cNvPr>
            <p:cNvGrpSpPr/>
            <p:nvPr/>
          </p:nvGrpSpPr>
          <p:grpSpPr>
            <a:xfrm>
              <a:off x="6476943" y="7486690"/>
              <a:ext cx="558800" cy="555956"/>
              <a:chOff x="0" y="0"/>
              <a:chExt cx="745067" cy="741275"/>
            </a:xfrm>
          </p:grpSpPr>
          <p:sp>
            <p:nvSpPr>
              <p:cNvPr id="28" name="Freeform 36">
                <a:extLst>
                  <a:ext uri="{FF2B5EF4-FFF2-40B4-BE49-F238E27FC236}">
                    <a16:creationId xmlns:a16="http://schemas.microsoft.com/office/drawing/2014/main" id="{DC364621-5650-662F-FF0F-8B87CC0F7924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F934DFEC-E1DD-25E1-5B43-A97043C0F0AC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30" name="TextBox 38">
                <a:extLst>
                  <a:ext uri="{FF2B5EF4-FFF2-40B4-BE49-F238E27FC236}">
                    <a16:creationId xmlns:a16="http://schemas.microsoft.com/office/drawing/2014/main" id="{90AF281D-FBC2-90BE-0890-B57FAF06A0C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F1</a:t>
                </a:r>
              </a:p>
            </p:txBody>
          </p:sp>
        </p:grpSp>
        <p:grpSp>
          <p:nvGrpSpPr>
            <p:cNvPr id="13" name="Group 41">
              <a:extLst>
                <a:ext uri="{FF2B5EF4-FFF2-40B4-BE49-F238E27FC236}">
                  <a16:creationId xmlns:a16="http://schemas.microsoft.com/office/drawing/2014/main" id="{EE2C06FD-86D0-11F2-5E25-2848D2B288AE}"/>
                </a:ext>
              </a:extLst>
            </p:cNvPr>
            <p:cNvGrpSpPr/>
            <p:nvPr/>
          </p:nvGrpSpPr>
          <p:grpSpPr>
            <a:xfrm>
              <a:off x="1206500" y="9498605"/>
              <a:ext cx="558800" cy="555956"/>
              <a:chOff x="0" y="0"/>
              <a:chExt cx="745067" cy="741275"/>
            </a:xfrm>
          </p:grpSpPr>
          <p:sp>
            <p:nvSpPr>
              <p:cNvPr id="23" name="Freeform 42">
                <a:extLst>
                  <a:ext uri="{FF2B5EF4-FFF2-40B4-BE49-F238E27FC236}">
                    <a16:creationId xmlns:a16="http://schemas.microsoft.com/office/drawing/2014/main" id="{6D7C11D8-ADD0-D05D-A427-409BE1C5A431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24" name="Freeform 43">
                <a:extLst>
                  <a:ext uri="{FF2B5EF4-FFF2-40B4-BE49-F238E27FC236}">
                    <a16:creationId xmlns:a16="http://schemas.microsoft.com/office/drawing/2014/main" id="{56E6453E-3C00-3CDF-B1E3-0DCE4EF51729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27" name="TextBox 44">
                <a:extLst>
                  <a:ext uri="{FF2B5EF4-FFF2-40B4-BE49-F238E27FC236}">
                    <a16:creationId xmlns:a16="http://schemas.microsoft.com/office/drawing/2014/main" id="{49C8B429-D0B3-215F-C113-054E009FC37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F2</a:t>
                </a:r>
              </a:p>
            </p:txBody>
          </p:sp>
        </p:grpSp>
        <p:grpSp>
          <p:nvGrpSpPr>
            <p:cNvPr id="14" name="Group 45">
              <a:extLst>
                <a:ext uri="{FF2B5EF4-FFF2-40B4-BE49-F238E27FC236}">
                  <a16:creationId xmlns:a16="http://schemas.microsoft.com/office/drawing/2014/main" id="{58C60637-94C0-F436-7F9A-AA63B35EBB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11042" y="4943574"/>
              <a:ext cx="3441033" cy="3997023"/>
              <a:chOff x="0" y="0"/>
              <a:chExt cx="4588044" cy="5329364"/>
            </a:xfrm>
          </p:grpSpPr>
          <p:sp>
            <p:nvSpPr>
              <p:cNvPr id="20" name="Freeform 46">
                <a:extLst>
                  <a:ext uri="{FF2B5EF4-FFF2-40B4-BE49-F238E27FC236}">
                    <a16:creationId xmlns:a16="http://schemas.microsoft.com/office/drawing/2014/main" id="{2FFC1CBA-4669-A306-9372-8C9A7B891B04}"/>
                  </a:ext>
                </a:extLst>
              </p:cNvPr>
              <p:cNvSpPr/>
              <p:nvPr/>
            </p:nvSpPr>
            <p:spPr>
              <a:xfrm>
                <a:off x="0" y="0"/>
                <a:ext cx="4588002" cy="5329301"/>
              </a:xfrm>
              <a:custGeom>
                <a:avLst/>
                <a:gdLst/>
                <a:ahLst/>
                <a:cxnLst/>
                <a:rect l="l" t="t" r="r" b="b"/>
                <a:pathLst>
                  <a:path w="4588002" h="5329301">
                    <a:moveTo>
                      <a:pt x="0" y="0"/>
                    </a:moveTo>
                    <a:lnTo>
                      <a:pt x="4588002" y="0"/>
                    </a:lnTo>
                    <a:lnTo>
                      <a:pt x="4588002" y="5329301"/>
                    </a:lnTo>
                    <a:lnTo>
                      <a:pt x="0" y="532930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-1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5" name="Group 47">
              <a:extLst>
                <a:ext uri="{FF2B5EF4-FFF2-40B4-BE49-F238E27FC236}">
                  <a16:creationId xmlns:a16="http://schemas.microsoft.com/office/drawing/2014/main" id="{EF628D36-C892-E8FC-D4C9-92B72B869B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69455" y="9051517"/>
              <a:ext cx="5548991" cy="559791"/>
              <a:chOff x="0" y="0"/>
              <a:chExt cx="7398655" cy="746388"/>
            </a:xfrm>
          </p:grpSpPr>
          <p:sp>
            <p:nvSpPr>
              <p:cNvPr id="19" name="Freeform 48">
                <a:extLst>
                  <a:ext uri="{FF2B5EF4-FFF2-40B4-BE49-F238E27FC236}">
                    <a16:creationId xmlns:a16="http://schemas.microsoft.com/office/drawing/2014/main" id="{86FE3D66-6B13-081B-C238-8E45860176D2}"/>
                  </a:ext>
                </a:extLst>
              </p:cNvPr>
              <p:cNvSpPr/>
              <p:nvPr/>
            </p:nvSpPr>
            <p:spPr>
              <a:xfrm>
                <a:off x="0" y="0"/>
                <a:ext cx="7398639" cy="746379"/>
              </a:xfrm>
              <a:custGeom>
                <a:avLst/>
                <a:gdLst/>
                <a:ahLst/>
                <a:cxnLst/>
                <a:rect l="l" t="t" r="r" b="b"/>
                <a:pathLst>
                  <a:path w="7398639" h="746379">
                    <a:moveTo>
                      <a:pt x="0" y="0"/>
                    </a:moveTo>
                    <a:lnTo>
                      <a:pt x="7398639" y="0"/>
                    </a:lnTo>
                    <a:lnTo>
                      <a:pt x="7398639" y="746379"/>
                    </a:lnTo>
                    <a:lnTo>
                      <a:pt x="0" y="74637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1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6" name="Group 49">
              <a:extLst>
                <a:ext uri="{FF2B5EF4-FFF2-40B4-BE49-F238E27FC236}">
                  <a16:creationId xmlns:a16="http://schemas.microsoft.com/office/drawing/2014/main" id="{FD549FE7-A64F-0A23-4574-2A6912B57ECC}"/>
                </a:ext>
              </a:extLst>
            </p:cNvPr>
            <p:cNvGrpSpPr/>
            <p:nvPr/>
          </p:nvGrpSpPr>
          <p:grpSpPr>
            <a:xfrm>
              <a:off x="7467020" y="4678296"/>
              <a:ext cx="533400" cy="530556"/>
              <a:chOff x="0" y="0"/>
              <a:chExt cx="711200" cy="707408"/>
            </a:xfrm>
          </p:grpSpPr>
          <p:sp>
            <p:nvSpPr>
              <p:cNvPr id="17" name="Freeform 50">
                <a:extLst>
                  <a:ext uri="{FF2B5EF4-FFF2-40B4-BE49-F238E27FC236}">
                    <a16:creationId xmlns:a16="http://schemas.microsoft.com/office/drawing/2014/main" id="{A6B0E16C-1396-ADF6-809F-1348D18B936D}"/>
                  </a:ext>
                </a:extLst>
              </p:cNvPr>
              <p:cNvSpPr/>
              <p:nvPr/>
            </p:nvSpPr>
            <p:spPr>
              <a:xfrm>
                <a:off x="0" y="0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8EB4E3"/>
              </a:solidFill>
            </p:spPr>
          </p:sp>
          <p:sp>
            <p:nvSpPr>
              <p:cNvPr id="18" name="TextBox 51">
                <a:extLst>
                  <a:ext uri="{FF2B5EF4-FFF2-40B4-BE49-F238E27FC236}">
                    <a16:creationId xmlns:a16="http://schemas.microsoft.com/office/drawing/2014/main" id="{F585207E-ECF3-D0DC-EB18-C32923A79AF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11200" cy="7359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F1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1658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C1977-AE82-47D7-8AAB-1B573DBB5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2098108-C71C-62DD-4152-AD116483064B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7BCDD23-F35E-250E-F54E-0F8389817C1C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CF5BFD9-6DB1-DCC3-D407-EC2D47DF4D01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1698683-E521-CA95-C9BF-6AAA21F6F48D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FDCF2E2-DC79-4F35-08CA-5642377808A9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772594EF-B863-9B27-5AB0-0B32ACDBEFE5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관리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679248F-4D98-6372-4F7A-0C55BA2B0038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AC93A463-650A-0433-0393-90A08DFDF55B}"/>
              </a:ext>
            </a:extLst>
          </p:cNvPr>
          <p:cNvSpPr txBox="1"/>
          <p:nvPr/>
        </p:nvSpPr>
        <p:spPr>
          <a:xfrm>
            <a:off x="1028700" y="2885472"/>
            <a:ext cx="3314700" cy="26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altLang="ko-KR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user/</a:t>
            </a:r>
            <a:r>
              <a:rPr lang="en-US" altLang="ko-KR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editPasswordForm</a:t>
            </a:r>
            <a:endParaRPr lang="en-US" altLang="ko-KR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D0036CE0-70E1-EF19-0F74-366802750DB3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10886695-C5F3-6592-0AEE-B2C0BDD123E1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2" name="TextBox 45">
            <a:extLst>
              <a:ext uri="{FF2B5EF4-FFF2-40B4-BE49-F238E27FC236}">
                <a16:creationId xmlns:a16="http://schemas.microsoft.com/office/drawing/2014/main" id="{194BD1F5-EFB3-0060-2FE2-D77624BC9D7B}"/>
              </a:ext>
            </a:extLst>
          </p:cNvPr>
          <p:cNvSpPr txBox="1"/>
          <p:nvPr/>
        </p:nvSpPr>
        <p:spPr>
          <a:xfrm>
            <a:off x="13240230" y="5143500"/>
            <a:ext cx="3626435" cy="3480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G1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변경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변경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성공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시</a:t>
            </a: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    /member/user/info.do</a:t>
            </a: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변경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실패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시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페이지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이동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x</a:t>
            </a: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G2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취소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/member/user/info.do</a:t>
            </a: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*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해당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페이지는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로그인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정보가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있는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회원만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이용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가능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비로그인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상태에서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접근하면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“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loginForm.do”로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이동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EE0EDF9-8B81-60C3-4069-51059D9E3266}"/>
              </a:ext>
            </a:extLst>
          </p:cNvPr>
          <p:cNvGrpSpPr/>
          <p:nvPr/>
        </p:nvGrpSpPr>
        <p:grpSpPr>
          <a:xfrm>
            <a:off x="1028700" y="4391962"/>
            <a:ext cx="10811636" cy="4862798"/>
            <a:chOff x="279706" y="3037054"/>
            <a:chExt cx="10811636" cy="4862798"/>
          </a:xfrm>
        </p:grpSpPr>
        <p:grpSp>
          <p:nvGrpSpPr>
            <p:cNvPr id="33" name="Group 2">
              <a:extLst>
                <a:ext uri="{FF2B5EF4-FFF2-40B4-BE49-F238E27FC236}">
                  <a16:creationId xmlns:a16="http://schemas.microsoft.com/office/drawing/2014/main" id="{B43A6FA0-09B7-3B15-9CCE-B25CF87F43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9706" y="3037054"/>
              <a:ext cx="10811636" cy="4862798"/>
              <a:chOff x="0" y="0"/>
              <a:chExt cx="14415515" cy="6483731"/>
            </a:xfrm>
          </p:grpSpPr>
          <p:sp>
            <p:nvSpPr>
              <p:cNvPr id="42" name="Freeform 3">
                <a:extLst>
                  <a:ext uri="{FF2B5EF4-FFF2-40B4-BE49-F238E27FC236}">
                    <a16:creationId xmlns:a16="http://schemas.microsoft.com/office/drawing/2014/main" id="{ADA1DD23-7661-3714-65D9-8F40B064183A}"/>
                  </a:ext>
                </a:extLst>
              </p:cNvPr>
              <p:cNvSpPr/>
              <p:nvPr/>
            </p:nvSpPr>
            <p:spPr>
              <a:xfrm>
                <a:off x="0" y="0"/>
                <a:ext cx="14415515" cy="6483731"/>
              </a:xfrm>
              <a:custGeom>
                <a:avLst/>
                <a:gdLst/>
                <a:ahLst/>
                <a:cxnLst/>
                <a:rect l="l" t="t" r="r" b="b"/>
                <a:pathLst>
                  <a:path w="14415515" h="6483731">
                    <a:moveTo>
                      <a:pt x="0" y="0"/>
                    </a:moveTo>
                    <a:lnTo>
                      <a:pt x="14415515" y="0"/>
                    </a:lnTo>
                    <a:lnTo>
                      <a:pt x="14415515" y="6483731"/>
                    </a:lnTo>
                    <a:lnTo>
                      <a:pt x="0" y="64837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34" name="Group 37">
              <a:extLst>
                <a:ext uri="{FF2B5EF4-FFF2-40B4-BE49-F238E27FC236}">
                  <a16:creationId xmlns:a16="http://schemas.microsoft.com/office/drawing/2014/main" id="{1B28F626-B58E-9A0C-C6FE-C3EB36A063B1}"/>
                </a:ext>
              </a:extLst>
            </p:cNvPr>
            <p:cNvGrpSpPr/>
            <p:nvPr/>
          </p:nvGrpSpPr>
          <p:grpSpPr>
            <a:xfrm>
              <a:off x="3568700" y="7071335"/>
              <a:ext cx="558831" cy="577405"/>
              <a:chOff x="0" y="-28575"/>
              <a:chExt cx="745109" cy="769874"/>
            </a:xfrm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98929DE2-6A0F-BD4C-FDA6-4685514B6E0D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7E96BA2-1558-DC7E-0316-B32FFCD6FB60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3B098A-6D00-F26B-B6C9-0E55774C5AA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 dirty="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G1</a:t>
                </a:r>
              </a:p>
            </p:txBody>
          </p:sp>
        </p:grpSp>
        <p:grpSp>
          <p:nvGrpSpPr>
            <p:cNvPr id="35" name="Group 41">
              <a:extLst>
                <a:ext uri="{FF2B5EF4-FFF2-40B4-BE49-F238E27FC236}">
                  <a16:creationId xmlns:a16="http://schemas.microsoft.com/office/drawing/2014/main" id="{00D80FA1-63B3-EE26-F358-A1B9BC29F213}"/>
                </a:ext>
              </a:extLst>
            </p:cNvPr>
            <p:cNvGrpSpPr/>
            <p:nvPr/>
          </p:nvGrpSpPr>
          <p:grpSpPr>
            <a:xfrm>
              <a:off x="5103570" y="7100418"/>
              <a:ext cx="558800" cy="555956"/>
              <a:chOff x="0" y="0"/>
              <a:chExt cx="745067" cy="741275"/>
            </a:xfrm>
          </p:grpSpPr>
          <p:sp>
            <p:nvSpPr>
              <p:cNvPr id="36" name="Freeform 42">
                <a:extLst>
                  <a:ext uri="{FF2B5EF4-FFF2-40B4-BE49-F238E27FC236}">
                    <a16:creationId xmlns:a16="http://schemas.microsoft.com/office/drawing/2014/main" id="{3D475F58-B09C-AB92-EC65-3B1A06C42455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37" name="Freeform 43">
                <a:extLst>
                  <a:ext uri="{FF2B5EF4-FFF2-40B4-BE49-F238E27FC236}">
                    <a16:creationId xmlns:a16="http://schemas.microsoft.com/office/drawing/2014/main" id="{E740A84C-17B2-4ED4-F565-D62DAE1B96B2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38" name="TextBox 44">
                <a:extLst>
                  <a:ext uri="{FF2B5EF4-FFF2-40B4-BE49-F238E27FC236}">
                    <a16:creationId xmlns:a16="http://schemas.microsoft.com/office/drawing/2014/main" id="{E598D121-E14A-B322-D81D-CC0EA650E96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 dirty="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G2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0506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05651-FBD4-57CF-8F38-FBEB49978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0F3FCB1-81A7-FE7C-BE76-F861CBC3FFC6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972AC81-849B-0971-A382-143E9D2A1A2F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3BC42C3-C147-2075-4377-F65C9400513C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0755787-0114-6B1B-E722-2F019FF63E33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74592FE-2EAE-3C3A-6372-E21CD0158766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775946FC-1F8E-1555-5DC2-BDF8BE085846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관리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F51CA21-5B2A-415E-9F6E-9118B16F0CCA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D41E925B-D6AF-FC3A-8138-57A1A4A16BD2}"/>
              </a:ext>
            </a:extLst>
          </p:cNvPr>
          <p:cNvSpPr txBox="1"/>
          <p:nvPr/>
        </p:nvSpPr>
        <p:spPr>
          <a:xfrm>
            <a:off x="1028700" y="2885472"/>
            <a:ext cx="3314700" cy="26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altLang="ko-KR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admin/list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7E2C8CA4-C5E7-55ED-5520-5677555FF619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21569809-CCAE-DD00-76CC-74F8890106BC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9" name="TextBox 54">
            <a:extLst>
              <a:ext uri="{FF2B5EF4-FFF2-40B4-BE49-F238E27FC236}">
                <a16:creationId xmlns:a16="http://schemas.microsoft.com/office/drawing/2014/main" id="{1E3879F6-A77E-26BC-F65C-706FCEF2B828}"/>
              </a:ext>
            </a:extLst>
          </p:cNvPr>
          <p:cNvSpPr txBox="1"/>
          <p:nvPr/>
        </p:nvSpPr>
        <p:spPr>
          <a:xfrm>
            <a:off x="13249195" y="4805314"/>
            <a:ext cx="3381768" cy="3620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H1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회원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검색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폼&amp;버튼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H2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회원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정보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데이터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열</a:t>
            </a: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/member/admin/info.do</a:t>
            </a: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H3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회원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등록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/member/admin/addForm.do</a:t>
            </a: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*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해당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페이지는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“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관리자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”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권한의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 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계정으로만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접근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가능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,</a:t>
            </a: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비회원으로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접근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시 “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로그인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“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“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일반회원”으로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접근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시 “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뒤로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“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B87777F-EB9C-879C-7305-FA07C1EF0EAC}"/>
              </a:ext>
            </a:extLst>
          </p:cNvPr>
          <p:cNvGrpSpPr/>
          <p:nvPr/>
        </p:nvGrpSpPr>
        <p:grpSpPr>
          <a:xfrm>
            <a:off x="1028700" y="3545492"/>
            <a:ext cx="10535155" cy="6549850"/>
            <a:chOff x="48972" y="1916606"/>
            <a:chExt cx="11163023" cy="8365186"/>
          </a:xfrm>
        </p:grpSpPr>
        <p:grpSp>
          <p:nvGrpSpPr>
            <p:cNvPr id="11" name="Group 2">
              <a:extLst>
                <a:ext uri="{FF2B5EF4-FFF2-40B4-BE49-F238E27FC236}">
                  <a16:creationId xmlns:a16="http://schemas.microsoft.com/office/drawing/2014/main" id="{40522222-5A00-CDD3-B690-26F2DB28AB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972" y="1916606"/>
              <a:ext cx="9500069" cy="8365186"/>
              <a:chOff x="0" y="0"/>
              <a:chExt cx="12666759" cy="11153581"/>
            </a:xfrm>
          </p:grpSpPr>
          <p:sp>
            <p:nvSpPr>
              <p:cNvPr id="44" name="Freeform 3">
                <a:extLst>
                  <a:ext uri="{FF2B5EF4-FFF2-40B4-BE49-F238E27FC236}">
                    <a16:creationId xmlns:a16="http://schemas.microsoft.com/office/drawing/2014/main" id="{2BEB498D-0383-35D7-245C-D6D686EAD078}"/>
                  </a:ext>
                </a:extLst>
              </p:cNvPr>
              <p:cNvSpPr/>
              <p:nvPr/>
            </p:nvSpPr>
            <p:spPr>
              <a:xfrm>
                <a:off x="0" y="0"/>
                <a:ext cx="12666726" cy="11153521"/>
              </a:xfrm>
              <a:custGeom>
                <a:avLst/>
                <a:gdLst/>
                <a:ahLst/>
                <a:cxnLst/>
                <a:rect l="l" t="t" r="r" b="b"/>
                <a:pathLst>
                  <a:path w="12666726" h="11153521">
                    <a:moveTo>
                      <a:pt x="0" y="0"/>
                    </a:moveTo>
                    <a:lnTo>
                      <a:pt x="12666726" y="0"/>
                    </a:lnTo>
                    <a:lnTo>
                      <a:pt x="12666726" y="11153521"/>
                    </a:lnTo>
                    <a:lnTo>
                      <a:pt x="0" y="1115352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2" name="Group 37">
              <a:extLst>
                <a:ext uri="{FF2B5EF4-FFF2-40B4-BE49-F238E27FC236}">
                  <a16:creationId xmlns:a16="http://schemas.microsoft.com/office/drawing/2014/main" id="{46A386EC-BC5C-895F-584F-A6565FA3A483}"/>
                </a:ext>
              </a:extLst>
            </p:cNvPr>
            <p:cNvGrpSpPr/>
            <p:nvPr/>
          </p:nvGrpSpPr>
          <p:grpSpPr>
            <a:xfrm>
              <a:off x="5321300" y="3389752"/>
              <a:ext cx="558800" cy="555956"/>
              <a:chOff x="0" y="0"/>
              <a:chExt cx="745067" cy="741275"/>
            </a:xfrm>
          </p:grpSpPr>
          <p:sp>
            <p:nvSpPr>
              <p:cNvPr id="30" name="Freeform 38">
                <a:extLst>
                  <a:ext uri="{FF2B5EF4-FFF2-40B4-BE49-F238E27FC236}">
                    <a16:creationId xmlns:a16="http://schemas.microsoft.com/office/drawing/2014/main" id="{83131618-3664-67B0-82AE-D0C2CDBA1F01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31" name="Freeform 39">
                <a:extLst>
                  <a:ext uri="{FF2B5EF4-FFF2-40B4-BE49-F238E27FC236}">
                    <a16:creationId xmlns:a16="http://schemas.microsoft.com/office/drawing/2014/main" id="{CA3C1550-E592-CFCC-A103-603C819CD916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43" name="TextBox 40">
                <a:extLst>
                  <a:ext uri="{FF2B5EF4-FFF2-40B4-BE49-F238E27FC236}">
                    <a16:creationId xmlns:a16="http://schemas.microsoft.com/office/drawing/2014/main" id="{67B549A1-1265-A871-2F38-9AE982BAAFD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H1</a:t>
                </a:r>
              </a:p>
            </p:txBody>
          </p:sp>
        </p:grpSp>
        <p:grpSp>
          <p:nvGrpSpPr>
            <p:cNvPr id="13" name="Group 41">
              <a:extLst>
                <a:ext uri="{FF2B5EF4-FFF2-40B4-BE49-F238E27FC236}">
                  <a16:creationId xmlns:a16="http://schemas.microsoft.com/office/drawing/2014/main" id="{8D362557-E642-21DB-30FE-193319AE3D7C}"/>
                </a:ext>
              </a:extLst>
            </p:cNvPr>
            <p:cNvGrpSpPr/>
            <p:nvPr/>
          </p:nvGrpSpPr>
          <p:grpSpPr>
            <a:xfrm>
              <a:off x="1054100" y="9602143"/>
              <a:ext cx="558800" cy="555956"/>
              <a:chOff x="0" y="0"/>
              <a:chExt cx="745067" cy="741275"/>
            </a:xfrm>
          </p:grpSpPr>
          <p:sp>
            <p:nvSpPr>
              <p:cNvPr id="27" name="Freeform 42">
                <a:extLst>
                  <a:ext uri="{FF2B5EF4-FFF2-40B4-BE49-F238E27FC236}">
                    <a16:creationId xmlns:a16="http://schemas.microsoft.com/office/drawing/2014/main" id="{EB761FC4-533C-401D-8B33-0F48230D75E3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28" name="Freeform 43">
                <a:extLst>
                  <a:ext uri="{FF2B5EF4-FFF2-40B4-BE49-F238E27FC236}">
                    <a16:creationId xmlns:a16="http://schemas.microsoft.com/office/drawing/2014/main" id="{595A4548-DEA3-9BC6-2969-B091F28F3AD2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29" name="TextBox 44">
                <a:extLst>
                  <a:ext uri="{FF2B5EF4-FFF2-40B4-BE49-F238E27FC236}">
                    <a16:creationId xmlns:a16="http://schemas.microsoft.com/office/drawing/2014/main" id="{0A113607-B6D0-DB64-0D30-D1513F35952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H3</a:t>
                </a:r>
              </a:p>
            </p:txBody>
          </p:sp>
        </p:grpSp>
        <p:grpSp>
          <p:nvGrpSpPr>
            <p:cNvPr id="14" name="Group 45">
              <a:extLst>
                <a:ext uri="{FF2B5EF4-FFF2-40B4-BE49-F238E27FC236}">
                  <a16:creationId xmlns:a16="http://schemas.microsoft.com/office/drawing/2014/main" id="{A3C41E0C-3C06-9C0F-51ED-B867D0D6FC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11931" y="6069389"/>
              <a:ext cx="6300064" cy="1843382"/>
              <a:chOff x="0" y="0"/>
              <a:chExt cx="8400085" cy="2457843"/>
            </a:xfrm>
          </p:grpSpPr>
          <p:sp>
            <p:nvSpPr>
              <p:cNvPr id="24" name="Freeform 46">
                <a:extLst>
                  <a:ext uri="{FF2B5EF4-FFF2-40B4-BE49-F238E27FC236}">
                    <a16:creationId xmlns:a16="http://schemas.microsoft.com/office/drawing/2014/main" id="{2F38060F-AF3E-55A2-2D94-41CB3ED0D215}"/>
                  </a:ext>
                </a:extLst>
              </p:cNvPr>
              <p:cNvSpPr/>
              <p:nvPr/>
            </p:nvSpPr>
            <p:spPr>
              <a:xfrm>
                <a:off x="0" y="0"/>
                <a:ext cx="8400034" cy="2457831"/>
              </a:xfrm>
              <a:custGeom>
                <a:avLst/>
                <a:gdLst/>
                <a:ahLst/>
                <a:cxnLst/>
                <a:rect l="l" t="t" r="r" b="b"/>
                <a:pathLst>
                  <a:path w="8400034" h="2457831">
                    <a:moveTo>
                      <a:pt x="0" y="0"/>
                    </a:moveTo>
                    <a:lnTo>
                      <a:pt x="8400034" y="0"/>
                    </a:lnTo>
                    <a:lnTo>
                      <a:pt x="8400034" y="2457831"/>
                    </a:lnTo>
                    <a:lnTo>
                      <a:pt x="0" y="24578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14" b="-15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5" name="Group 47">
              <a:extLst>
                <a:ext uri="{FF2B5EF4-FFF2-40B4-BE49-F238E27FC236}">
                  <a16:creationId xmlns:a16="http://schemas.microsoft.com/office/drawing/2014/main" id="{18657D38-899E-48BE-A862-B252F2538C31}"/>
                </a:ext>
              </a:extLst>
            </p:cNvPr>
            <p:cNvGrpSpPr/>
            <p:nvPr/>
          </p:nvGrpSpPr>
          <p:grpSpPr>
            <a:xfrm>
              <a:off x="4603886" y="5870923"/>
              <a:ext cx="533400" cy="530556"/>
              <a:chOff x="0" y="0"/>
              <a:chExt cx="711200" cy="707408"/>
            </a:xfrm>
          </p:grpSpPr>
          <p:sp>
            <p:nvSpPr>
              <p:cNvPr id="20" name="Freeform 48">
                <a:extLst>
                  <a:ext uri="{FF2B5EF4-FFF2-40B4-BE49-F238E27FC236}">
                    <a16:creationId xmlns:a16="http://schemas.microsoft.com/office/drawing/2014/main" id="{EB956BC2-08AF-E30F-0D56-E33633564B03}"/>
                  </a:ext>
                </a:extLst>
              </p:cNvPr>
              <p:cNvSpPr/>
              <p:nvPr/>
            </p:nvSpPr>
            <p:spPr>
              <a:xfrm>
                <a:off x="0" y="0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8EB4E3"/>
              </a:solidFill>
            </p:spPr>
          </p:sp>
          <p:sp>
            <p:nvSpPr>
              <p:cNvPr id="23" name="TextBox 49">
                <a:extLst>
                  <a:ext uri="{FF2B5EF4-FFF2-40B4-BE49-F238E27FC236}">
                    <a16:creationId xmlns:a16="http://schemas.microsoft.com/office/drawing/2014/main" id="{9AAEBF8D-A711-4AE2-C66F-A0EDBADF744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11200" cy="7359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H1</a:t>
                </a:r>
              </a:p>
            </p:txBody>
          </p:sp>
        </p:grpSp>
        <p:grpSp>
          <p:nvGrpSpPr>
            <p:cNvPr id="16" name="Group 50">
              <a:extLst>
                <a:ext uri="{FF2B5EF4-FFF2-40B4-BE49-F238E27FC236}">
                  <a16:creationId xmlns:a16="http://schemas.microsoft.com/office/drawing/2014/main" id="{0F305F24-2B45-F748-F5DF-3FD064201264}"/>
                </a:ext>
              </a:extLst>
            </p:cNvPr>
            <p:cNvGrpSpPr/>
            <p:nvPr/>
          </p:nvGrpSpPr>
          <p:grpSpPr>
            <a:xfrm>
              <a:off x="9372735" y="4367123"/>
              <a:ext cx="558800" cy="555956"/>
              <a:chOff x="0" y="0"/>
              <a:chExt cx="745067" cy="741275"/>
            </a:xfrm>
          </p:grpSpPr>
          <p:sp>
            <p:nvSpPr>
              <p:cNvPr id="17" name="Freeform 51">
                <a:extLst>
                  <a:ext uri="{FF2B5EF4-FFF2-40B4-BE49-F238E27FC236}">
                    <a16:creationId xmlns:a16="http://schemas.microsoft.com/office/drawing/2014/main" id="{4E8F2095-BBBD-4BF3-8C45-A36BA681CDE9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18" name="Freeform 52">
                <a:extLst>
                  <a:ext uri="{FF2B5EF4-FFF2-40B4-BE49-F238E27FC236}">
                    <a16:creationId xmlns:a16="http://schemas.microsoft.com/office/drawing/2014/main" id="{E48B7156-AE76-3E91-4B08-D94707202425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19" name="TextBox 53">
                <a:extLst>
                  <a:ext uri="{FF2B5EF4-FFF2-40B4-BE49-F238E27FC236}">
                    <a16:creationId xmlns:a16="http://schemas.microsoft.com/office/drawing/2014/main" id="{B196FC6C-F245-CC2F-9D5C-21E5F02F025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H2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0394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2B24B-451F-1928-1526-7E3F22F76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FC65B36-5C7D-239A-E3C6-743553794C6B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F25BBDA-40A1-8B15-F86A-2EF1326AC355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807955C-54C0-2963-330D-E52C6021FEF5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4B3F1E3-5CD6-B703-F3C7-15EDDE9530A0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596949B-116A-1248-9044-8C29A4634D59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FFE8F21B-EDE3-3A40-93C6-571DD59102F7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관리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088C2D4-0DDB-CD90-8D17-7A481ADBB589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B1E59715-3224-E854-CAB2-8FABA38114F9}"/>
              </a:ext>
            </a:extLst>
          </p:cNvPr>
          <p:cNvSpPr txBox="1"/>
          <p:nvPr/>
        </p:nvSpPr>
        <p:spPr>
          <a:xfrm>
            <a:off x="1028700" y="2885472"/>
            <a:ext cx="3314700" cy="26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altLang="ko-KR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admin/info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C13CB6E0-D740-CF38-A1FA-C1A2465A27C4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E1E87D2D-59C4-B759-8154-B77C27572688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2" name="TextBox 60">
            <a:extLst>
              <a:ext uri="{FF2B5EF4-FFF2-40B4-BE49-F238E27FC236}">
                <a16:creationId xmlns:a16="http://schemas.microsoft.com/office/drawing/2014/main" id="{E28C6D7A-5F60-74BE-B84F-8E649CC5BD0B}"/>
              </a:ext>
            </a:extLst>
          </p:cNvPr>
          <p:cNvSpPr txBox="1"/>
          <p:nvPr/>
        </p:nvSpPr>
        <p:spPr>
          <a:xfrm>
            <a:off x="13249195" y="4636454"/>
            <a:ext cx="3381768" cy="4174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I1 : 목록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/member/admin/list.do</a:t>
            </a: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I2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정보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변경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/member/admin/editForm.do</a:t>
            </a: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I3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정보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삭제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모달창으로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삭제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의사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재확인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*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해당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페이지는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“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관리자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”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권한의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 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계정으로만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접근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가능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,</a:t>
            </a: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비회원으로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접근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시 “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로그인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“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“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일반회원”으로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접근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시 “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뒤로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“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29F4794-B9CB-F0FF-702D-166D2E99577E}"/>
              </a:ext>
            </a:extLst>
          </p:cNvPr>
          <p:cNvGrpSpPr/>
          <p:nvPr/>
        </p:nvGrpSpPr>
        <p:grpSpPr>
          <a:xfrm>
            <a:off x="1028700" y="3545492"/>
            <a:ext cx="9791700" cy="6477333"/>
            <a:chOff x="165100" y="1980916"/>
            <a:chExt cx="10859941" cy="8276296"/>
          </a:xfrm>
        </p:grpSpPr>
        <p:grpSp>
          <p:nvGrpSpPr>
            <p:cNvPr id="33" name="Group 2">
              <a:extLst>
                <a:ext uri="{FF2B5EF4-FFF2-40B4-BE49-F238E27FC236}">
                  <a16:creationId xmlns:a16="http://schemas.microsoft.com/office/drawing/2014/main" id="{25357E01-9394-271D-FD3F-45F34BF4ACE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5100" y="1980916"/>
              <a:ext cx="9982199" cy="8276296"/>
              <a:chOff x="0" y="0"/>
              <a:chExt cx="13309599" cy="11035061"/>
            </a:xfrm>
          </p:grpSpPr>
          <p:sp>
            <p:nvSpPr>
              <p:cNvPr id="59" name="Freeform 3">
                <a:extLst>
                  <a:ext uri="{FF2B5EF4-FFF2-40B4-BE49-F238E27FC236}">
                    <a16:creationId xmlns:a16="http://schemas.microsoft.com/office/drawing/2014/main" id="{75B5E03C-5781-30AF-F4C6-8B9A7B47EF6B}"/>
                  </a:ext>
                </a:extLst>
              </p:cNvPr>
              <p:cNvSpPr/>
              <p:nvPr/>
            </p:nvSpPr>
            <p:spPr>
              <a:xfrm>
                <a:off x="0" y="0"/>
                <a:ext cx="13309600" cy="11035030"/>
              </a:xfrm>
              <a:custGeom>
                <a:avLst/>
                <a:gdLst/>
                <a:ahLst/>
                <a:cxnLst/>
                <a:rect l="l" t="t" r="r" b="b"/>
                <a:pathLst>
                  <a:path w="13309600" h="11035030">
                    <a:moveTo>
                      <a:pt x="0" y="0"/>
                    </a:moveTo>
                    <a:lnTo>
                      <a:pt x="13309600" y="0"/>
                    </a:lnTo>
                    <a:lnTo>
                      <a:pt x="13309600" y="11035030"/>
                    </a:lnTo>
                    <a:lnTo>
                      <a:pt x="0" y="1103503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34" name="Group 37">
              <a:extLst>
                <a:ext uri="{FF2B5EF4-FFF2-40B4-BE49-F238E27FC236}">
                  <a16:creationId xmlns:a16="http://schemas.microsoft.com/office/drawing/2014/main" id="{92D3D7E7-46A0-2748-A655-89F1D883049F}"/>
                </a:ext>
              </a:extLst>
            </p:cNvPr>
            <p:cNvGrpSpPr/>
            <p:nvPr/>
          </p:nvGrpSpPr>
          <p:grpSpPr>
            <a:xfrm>
              <a:off x="1688284" y="9299579"/>
              <a:ext cx="558800" cy="555956"/>
              <a:chOff x="0" y="0"/>
              <a:chExt cx="745067" cy="741275"/>
            </a:xfrm>
          </p:grpSpPr>
          <p:sp>
            <p:nvSpPr>
              <p:cNvPr id="56" name="Freeform 38">
                <a:extLst>
                  <a:ext uri="{FF2B5EF4-FFF2-40B4-BE49-F238E27FC236}">
                    <a16:creationId xmlns:a16="http://schemas.microsoft.com/office/drawing/2014/main" id="{7D3CA7BB-15B7-06B1-5800-F83752F12EE6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57" name="Freeform 39">
                <a:extLst>
                  <a:ext uri="{FF2B5EF4-FFF2-40B4-BE49-F238E27FC236}">
                    <a16:creationId xmlns:a16="http://schemas.microsoft.com/office/drawing/2014/main" id="{99BB6080-1CAB-11A4-DB59-5A8E87DC514D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58" name="TextBox 40">
                <a:extLst>
                  <a:ext uri="{FF2B5EF4-FFF2-40B4-BE49-F238E27FC236}">
                    <a16:creationId xmlns:a16="http://schemas.microsoft.com/office/drawing/2014/main" id="{CCF08DB9-40CF-C1FB-D2A3-67528D3B0B4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I 1</a:t>
                </a:r>
              </a:p>
            </p:txBody>
          </p:sp>
        </p:grpSp>
        <p:grpSp>
          <p:nvGrpSpPr>
            <p:cNvPr id="35" name="Group 41">
              <a:extLst>
                <a:ext uri="{FF2B5EF4-FFF2-40B4-BE49-F238E27FC236}">
                  <a16:creationId xmlns:a16="http://schemas.microsoft.com/office/drawing/2014/main" id="{D4D6CFF0-031A-249A-81C4-E1201BB4CDB0}"/>
                </a:ext>
              </a:extLst>
            </p:cNvPr>
            <p:cNvGrpSpPr/>
            <p:nvPr/>
          </p:nvGrpSpPr>
          <p:grpSpPr>
            <a:xfrm>
              <a:off x="5784850" y="9469443"/>
              <a:ext cx="558800" cy="555956"/>
              <a:chOff x="0" y="0"/>
              <a:chExt cx="745067" cy="741275"/>
            </a:xfrm>
          </p:grpSpPr>
          <p:sp>
            <p:nvSpPr>
              <p:cNvPr id="53" name="Freeform 42">
                <a:extLst>
                  <a:ext uri="{FF2B5EF4-FFF2-40B4-BE49-F238E27FC236}">
                    <a16:creationId xmlns:a16="http://schemas.microsoft.com/office/drawing/2014/main" id="{D1FEE7B7-F55D-F86C-2545-FE5B2902F7A3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54" name="Freeform 43">
                <a:extLst>
                  <a:ext uri="{FF2B5EF4-FFF2-40B4-BE49-F238E27FC236}">
                    <a16:creationId xmlns:a16="http://schemas.microsoft.com/office/drawing/2014/main" id="{F50874E3-8EA8-DCDF-2618-1160887545D9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55" name="TextBox 44">
                <a:extLst>
                  <a:ext uri="{FF2B5EF4-FFF2-40B4-BE49-F238E27FC236}">
                    <a16:creationId xmlns:a16="http://schemas.microsoft.com/office/drawing/2014/main" id="{1B4A0B46-4749-A245-1C1B-D6145AAC4A1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I 2</a:t>
                </a:r>
              </a:p>
            </p:txBody>
          </p:sp>
        </p:grpSp>
        <p:grpSp>
          <p:nvGrpSpPr>
            <p:cNvPr id="36" name="Group 45">
              <a:extLst>
                <a:ext uri="{FF2B5EF4-FFF2-40B4-BE49-F238E27FC236}">
                  <a16:creationId xmlns:a16="http://schemas.microsoft.com/office/drawing/2014/main" id="{15B16678-9B79-79C1-2502-1BA30397BDD7}"/>
                </a:ext>
              </a:extLst>
            </p:cNvPr>
            <p:cNvGrpSpPr/>
            <p:nvPr/>
          </p:nvGrpSpPr>
          <p:grpSpPr>
            <a:xfrm>
              <a:off x="8197850" y="9459918"/>
              <a:ext cx="558800" cy="555956"/>
              <a:chOff x="0" y="0"/>
              <a:chExt cx="745067" cy="741275"/>
            </a:xfrm>
          </p:grpSpPr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478254EC-7C2C-88A5-0128-DC64B12B9745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B8400D3D-37D7-3216-617B-0594C951F7B9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52" name="TextBox 48">
                <a:extLst>
                  <a:ext uri="{FF2B5EF4-FFF2-40B4-BE49-F238E27FC236}">
                    <a16:creationId xmlns:a16="http://schemas.microsoft.com/office/drawing/2014/main" id="{07F1C3F7-D891-EC80-8B0F-3AB1C18FA6C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I 3</a:t>
                </a:r>
              </a:p>
            </p:txBody>
          </p:sp>
        </p:grpSp>
        <p:grpSp>
          <p:nvGrpSpPr>
            <p:cNvPr id="37" name="Group 49">
              <a:extLst>
                <a:ext uri="{FF2B5EF4-FFF2-40B4-BE49-F238E27FC236}">
                  <a16:creationId xmlns:a16="http://schemas.microsoft.com/office/drawing/2014/main" id="{82EA78C9-9EE1-15D5-E4F7-FDF55E51AC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0476" y="3445607"/>
              <a:ext cx="4005932" cy="1561946"/>
              <a:chOff x="0" y="0"/>
              <a:chExt cx="5341243" cy="2082595"/>
            </a:xfrm>
          </p:grpSpPr>
          <p:sp>
            <p:nvSpPr>
              <p:cNvPr id="49" name="Freeform 50">
                <a:extLst>
                  <a:ext uri="{FF2B5EF4-FFF2-40B4-BE49-F238E27FC236}">
                    <a16:creationId xmlns:a16="http://schemas.microsoft.com/office/drawing/2014/main" id="{CDAE103D-E033-7694-6299-D60916F99CAD}"/>
                  </a:ext>
                </a:extLst>
              </p:cNvPr>
              <p:cNvSpPr/>
              <p:nvPr/>
            </p:nvSpPr>
            <p:spPr>
              <a:xfrm>
                <a:off x="0" y="0"/>
                <a:ext cx="5341239" cy="2082546"/>
              </a:xfrm>
              <a:custGeom>
                <a:avLst/>
                <a:gdLst/>
                <a:ahLst/>
                <a:cxnLst/>
                <a:rect l="l" t="t" r="r" b="b"/>
                <a:pathLst>
                  <a:path w="5341239" h="2082546">
                    <a:moveTo>
                      <a:pt x="0" y="0"/>
                    </a:moveTo>
                    <a:lnTo>
                      <a:pt x="5341239" y="0"/>
                    </a:lnTo>
                    <a:lnTo>
                      <a:pt x="5341239" y="2082546"/>
                    </a:lnTo>
                    <a:lnTo>
                      <a:pt x="0" y="208254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-2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38" name="Group 51">
              <a:extLst>
                <a:ext uri="{FF2B5EF4-FFF2-40B4-BE49-F238E27FC236}">
                  <a16:creationId xmlns:a16="http://schemas.microsoft.com/office/drawing/2014/main" id="{8940EB6E-72AF-2943-E65D-A52C4FE84C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22707" y="5261139"/>
              <a:ext cx="4041470" cy="1561946"/>
              <a:chOff x="0" y="0"/>
              <a:chExt cx="5388627" cy="2082595"/>
            </a:xfrm>
          </p:grpSpPr>
          <p:sp>
            <p:nvSpPr>
              <p:cNvPr id="48" name="Freeform 52">
                <a:extLst>
                  <a:ext uri="{FF2B5EF4-FFF2-40B4-BE49-F238E27FC236}">
                    <a16:creationId xmlns:a16="http://schemas.microsoft.com/office/drawing/2014/main" id="{682EF1D1-7E79-2ACC-07EE-8418BFE071DC}"/>
                  </a:ext>
                </a:extLst>
              </p:cNvPr>
              <p:cNvSpPr/>
              <p:nvPr/>
            </p:nvSpPr>
            <p:spPr>
              <a:xfrm>
                <a:off x="0" y="0"/>
                <a:ext cx="5388610" cy="2082546"/>
              </a:xfrm>
              <a:custGeom>
                <a:avLst/>
                <a:gdLst/>
                <a:ahLst/>
                <a:cxnLst/>
                <a:rect l="l" t="t" r="r" b="b"/>
                <a:pathLst>
                  <a:path w="5388610" h="2082546">
                    <a:moveTo>
                      <a:pt x="0" y="0"/>
                    </a:moveTo>
                    <a:lnTo>
                      <a:pt x="5388610" y="0"/>
                    </a:lnTo>
                    <a:lnTo>
                      <a:pt x="5388610" y="2082546"/>
                    </a:lnTo>
                    <a:lnTo>
                      <a:pt x="0" y="208254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-2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39" name="Group 53">
              <a:extLst>
                <a:ext uri="{FF2B5EF4-FFF2-40B4-BE49-F238E27FC236}">
                  <a16:creationId xmlns:a16="http://schemas.microsoft.com/office/drawing/2014/main" id="{A27E7DE2-489F-83D1-3EDE-55799E25E722}"/>
                </a:ext>
              </a:extLst>
            </p:cNvPr>
            <p:cNvGrpSpPr/>
            <p:nvPr/>
          </p:nvGrpSpPr>
          <p:grpSpPr>
            <a:xfrm>
              <a:off x="6542655" y="3101480"/>
              <a:ext cx="533400" cy="530556"/>
              <a:chOff x="0" y="0"/>
              <a:chExt cx="711200" cy="707408"/>
            </a:xfrm>
          </p:grpSpPr>
          <p:sp>
            <p:nvSpPr>
              <p:cNvPr id="46" name="Freeform 54">
                <a:extLst>
                  <a:ext uri="{FF2B5EF4-FFF2-40B4-BE49-F238E27FC236}">
                    <a16:creationId xmlns:a16="http://schemas.microsoft.com/office/drawing/2014/main" id="{B0B093CD-96A9-670F-46C9-B9BB470318B9}"/>
                  </a:ext>
                </a:extLst>
              </p:cNvPr>
              <p:cNvSpPr/>
              <p:nvPr/>
            </p:nvSpPr>
            <p:spPr>
              <a:xfrm>
                <a:off x="0" y="0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8EB4E3"/>
              </a:solidFill>
            </p:spPr>
          </p:sp>
          <p:sp>
            <p:nvSpPr>
              <p:cNvPr id="47" name="TextBox 55">
                <a:extLst>
                  <a:ext uri="{FF2B5EF4-FFF2-40B4-BE49-F238E27FC236}">
                    <a16:creationId xmlns:a16="http://schemas.microsoft.com/office/drawing/2014/main" id="{E0B9BD1D-7EAB-9E52-81D9-617D41E2F91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11200" cy="7359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I 3</a:t>
                </a:r>
              </a:p>
            </p:txBody>
          </p:sp>
        </p:grpSp>
        <p:grpSp>
          <p:nvGrpSpPr>
            <p:cNvPr id="40" name="Group 56">
              <a:extLst>
                <a:ext uri="{FF2B5EF4-FFF2-40B4-BE49-F238E27FC236}">
                  <a16:creationId xmlns:a16="http://schemas.microsoft.com/office/drawing/2014/main" id="{49A89182-8D57-8211-2BC5-C088397FB1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56400" y="7280093"/>
              <a:ext cx="4268641" cy="1296340"/>
              <a:chOff x="0" y="0"/>
              <a:chExt cx="5691521" cy="1728453"/>
            </a:xfrm>
          </p:grpSpPr>
          <p:sp>
            <p:nvSpPr>
              <p:cNvPr id="45" name="Freeform 57">
                <a:extLst>
                  <a:ext uri="{FF2B5EF4-FFF2-40B4-BE49-F238E27FC236}">
                    <a16:creationId xmlns:a16="http://schemas.microsoft.com/office/drawing/2014/main" id="{CB688DF9-6425-F2FB-3D1D-2FD316AB48D0}"/>
                  </a:ext>
                </a:extLst>
              </p:cNvPr>
              <p:cNvSpPr/>
              <p:nvPr/>
            </p:nvSpPr>
            <p:spPr>
              <a:xfrm>
                <a:off x="0" y="0"/>
                <a:ext cx="5691505" cy="1728470"/>
              </a:xfrm>
              <a:custGeom>
                <a:avLst/>
                <a:gdLst/>
                <a:ahLst/>
                <a:cxnLst/>
                <a:rect l="l" t="t" r="r" b="b"/>
                <a:pathLst>
                  <a:path w="5691505" h="1728470">
                    <a:moveTo>
                      <a:pt x="0" y="0"/>
                    </a:moveTo>
                    <a:lnTo>
                      <a:pt x="5691505" y="0"/>
                    </a:lnTo>
                    <a:lnTo>
                      <a:pt x="5691505" y="1728470"/>
                    </a:lnTo>
                    <a:lnTo>
                      <a:pt x="0" y="172847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30" r="-31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41" name="Group 58">
              <a:extLst>
                <a:ext uri="{FF2B5EF4-FFF2-40B4-BE49-F238E27FC236}">
                  <a16:creationId xmlns:a16="http://schemas.microsoft.com/office/drawing/2014/main" id="{1EF0817A-E4E9-D679-B4B9-ACA8C84420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24939" y="7931124"/>
              <a:ext cx="2652773" cy="249518"/>
              <a:chOff x="0" y="0"/>
              <a:chExt cx="3537031" cy="332691"/>
            </a:xfrm>
          </p:grpSpPr>
          <p:sp>
            <p:nvSpPr>
              <p:cNvPr id="42" name="Freeform 59">
                <a:extLst>
                  <a:ext uri="{FF2B5EF4-FFF2-40B4-BE49-F238E27FC236}">
                    <a16:creationId xmlns:a16="http://schemas.microsoft.com/office/drawing/2014/main" id="{6F92A03B-A586-EFA4-84E5-A06FBC3012ED}"/>
                  </a:ext>
                </a:extLst>
              </p:cNvPr>
              <p:cNvSpPr/>
              <p:nvPr/>
            </p:nvSpPr>
            <p:spPr>
              <a:xfrm>
                <a:off x="0" y="0"/>
                <a:ext cx="3537077" cy="332740"/>
              </a:xfrm>
              <a:custGeom>
                <a:avLst/>
                <a:gdLst/>
                <a:ahLst/>
                <a:cxnLst/>
                <a:rect l="l" t="t" r="r" b="b"/>
                <a:pathLst>
                  <a:path w="3537077" h="332740">
                    <a:moveTo>
                      <a:pt x="0" y="0"/>
                    </a:moveTo>
                    <a:lnTo>
                      <a:pt x="3537077" y="0"/>
                    </a:lnTo>
                    <a:lnTo>
                      <a:pt x="3537077" y="332740"/>
                    </a:lnTo>
                    <a:lnTo>
                      <a:pt x="0" y="33274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 r="1" b="14"/>
                </a:stretch>
              </a:blipFill>
            </p:spPr>
          </p:sp>
        </p:grpSp>
      </p:grpSp>
    </p:spTree>
    <p:extLst>
      <p:ext uri="{BB962C8B-B14F-4D97-AF65-F5344CB8AC3E}">
        <p14:creationId xmlns:p14="http://schemas.microsoft.com/office/powerpoint/2010/main" val="1909659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D7C1D-28C6-CA23-4E2D-C9EAE1F4E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CCAD6F4-C0A8-4B7E-9B6D-E02D610A08EA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AFD77E7-4428-C16E-E773-D5F6BF65141E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B6D1BD6-63F1-E9E4-BF80-C3C8BE5B41A9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44A0940-411F-E1D0-C4D7-95C9EA08C64C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ECE079D-D3FC-7DC9-695F-8AEC411A08EF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D524C84-FF08-8547-731D-A6530A08995B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관리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34F7CA9-ABD9-43A7-42AA-20A5C6AF40DF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F2ABDC95-EA67-410F-2525-BF12758929D9}"/>
              </a:ext>
            </a:extLst>
          </p:cNvPr>
          <p:cNvSpPr txBox="1"/>
          <p:nvPr/>
        </p:nvSpPr>
        <p:spPr>
          <a:xfrm>
            <a:off x="1028700" y="2885472"/>
            <a:ext cx="3314700" cy="26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altLang="ko-KR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admin/</a:t>
            </a:r>
            <a:r>
              <a:rPr lang="en-US" altLang="ko-KR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editForm</a:t>
            </a:r>
            <a:endParaRPr lang="en-US" altLang="ko-KR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91E7CED3-1361-982E-968D-89086D4614E2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60843A0A-96E0-4802-E23E-A2E96BBF9416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9" name="TextBox 45">
            <a:extLst>
              <a:ext uri="{FF2B5EF4-FFF2-40B4-BE49-F238E27FC236}">
                <a16:creationId xmlns:a16="http://schemas.microsoft.com/office/drawing/2014/main" id="{13B9792E-56B8-3EE2-639A-0EFD3DA73EAB}"/>
              </a:ext>
            </a:extLst>
          </p:cNvPr>
          <p:cNvSpPr txBox="1"/>
          <p:nvPr/>
        </p:nvSpPr>
        <p:spPr>
          <a:xfrm>
            <a:off x="13249195" y="4973684"/>
            <a:ext cx="3381768" cy="3620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J1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이메일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중복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확인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J2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수정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수정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성공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시</a:t>
            </a: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    /member/admin/info.do</a:t>
            </a: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- 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수정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실패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시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페이지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이동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x</a:t>
            </a: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*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해당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페이지는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“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관리자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”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권한의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 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계정으로만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접근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가능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,</a:t>
            </a: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비회원으로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접근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시 “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로그인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“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“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일반회원”으로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접근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시 “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뒤로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“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3CBBCE-3FB6-C47F-1C56-7E04968D41A5}"/>
              </a:ext>
            </a:extLst>
          </p:cNvPr>
          <p:cNvGrpSpPr/>
          <p:nvPr/>
        </p:nvGrpSpPr>
        <p:grpSpPr>
          <a:xfrm>
            <a:off x="1028700" y="3501383"/>
            <a:ext cx="8496300" cy="6671317"/>
            <a:chOff x="373207" y="1990643"/>
            <a:chExt cx="8770793" cy="8093422"/>
          </a:xfrm>
        </p:grpSpPr>
        <p:grpSp>
          <p:nvGrpSpPr>
            <p:cNvPr id="11" name="Group 2">
              <a:extLst>
                <a:ext uri="{FF2B5EF4-FFF2-40B4-BE49-F238E27FC236}">
                  <a16:creationId xmlns:a16="http://schemas.microsoft.com/office/drawing/2014/main" id="{21DB20ED-0A75-25CE-46A8-61E2C75BA7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3207" y="1990643"/>
              <a:ext cx="8770793" cy="8093422"/>
              <a:chOff x="0" y="0"/>
              <a:chExt cx="11694391" cy="10791229"/>
            </a:xfrm>
          </p:grpSpPr>
          <p:sp>
            <p:nvSpPr>
              <p:cNvPr id="20" name="Freeform 3">
                <a:extLst>
                  <a:ext uri="{FF2B5EF4-FFF2-40B4-BE49-F238E27FC236}">
                    <a16:creationId xmlns:a16="http://schemas.microsoft.com/office/drawing/2014/main" id="{3344DC13-9BDC-F2F0-3030-C9F0C9D94F01}"/>
                  </a:ext>
                </a:extLst>
              </p:cNvPr>
              <p:cNvSpPr/>
              <p:nvPr/>
            </p:nvSpPr>
            <p:spPr>
              <a:xfrm>
                <a:off x="0" y="0"/>
                <a:ext cx="11694414" cy="10791190"/>
              </a:xfrm>
              <a:custGeom>
                <a:avLst/>
                <a:gdLst/>
                <a:ahLst/>
                <a:cxnLst/>
                <a:rect l="l" t="t" r="r" b="b"/>
                <a:pathLst>
                  <a:path w="11694414" h="10791190">
                    <a:moveTo>
                      <a:pt x="0" y="0"/>
                    </a:moveTo>
                    <a:lnTo>
                      <a:pt x="11694414" y="0"/>
                    </a:lnTo>
                    <a:lnTo>
                      <a:pt x="11694414" y="10791190"/>
                    </a:lnTo>
                    <a:lnTo>
                      <a:pt x="0" y="1079119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2" name="Group 37">
              <a:extLst>
                <a:ext uri="{FF2B5EF4-FFF2-40B4-BE49-F238E27FC236}">
                  <a16:creationId xmlns:a16="http://schemas.microsoft.com/office/drawing/2014/main" id="{A82831E3-EF17-12CB-4A77-2B8F39952F6B}"/>
                </a:ext>
              </a:extLst>
            </p:cNvPr>
            <p:cNvGrpSpPr/>
            <p:nvPr/>
          </p:nvGrpSpPr>
          <p:grpSpPr>
            <a:xfrm>
              <a:off x="6293726" y="4548384"/>
              <a:ext cx="558800" cy="555956"/>
              <a:chOff x="0" y="0"/>
              <a:chExt cx="745067" cy="741275"/>
            </a:xfrm>
          </p:grpSpPr>
          <p:sp>
            <p:nvSpPr>
              <p:cNvPr id="17" name="Freeform 38">
                <a:extLst>
                  <a:ext uri="{FF2B5EF4-FFF2-40B4-BE49-F238E27FC236}">
                    <a16:creationId xmlns:a16="http://schemas.microsoft.com/office/drawing/2014/main" id="{694F34E5-5AF0-FE43-B191-890B9CA913B9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18" name="Freeform 39">
                <a:extLst>
                  <a:ext uri="{FF2B5EF4-FFF2-40B4-BE49-F238E27FC236}">
                    <a16:creationId xmlns:a16="http://schemas.microsoft.com/office/drawing/2014/main" id="{2DF3A461-21BF-44CD-48DB-CC5800BEAA73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19" name="TextBox 40">
                <a:extLst>
                  <a:ext uri="{FF2B5EF4-FFF2-40B4-BE49-F238E27FC236}">
                    <a16:creationId xmlns:a16="http://schemas.microsoft.com/office/drawing/2014/main" id="{F2A15D49-0D48-CA6C-EE0B-4E1AA887C53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J1</a:t>
                </a:r>
              </a:p>
            </p:txBody>
          </p:sp>
        </p:grpSp>
        <p:grpSp>
          <p:nvGrpSpPr>
            <p:cNvPr id="13" name="Group 41">
              <a:extLst>
                <a:ext uri="{FF2B5EF4-FFF2-40B4-BE49-F238E27FC236}">
                  <a16:creationId xmlns:a16="http://schemas.microsoft.com/office/drawing/2014/main" id="{81BA120B-4084-7963-130C-4FF7F9C38183}"/>
                </a:ext>
              </a:extLst>
            </p:cNvPr>
            <p:cNvGrpSpPr/>
            <p:nvPr/>
          </p:nvGrpSpPr>
          <p:grpSpPr>
            <a:xfrm>
              <a:off x="1473200" y="9401037"/>
              <a:ext cx="558800" cy="555956"/>
              <a:chOff x="0" y="0"/>
              <a:chExt cx="745067" cy="741275"/>
            </a:xfrm>
          </p:grpSpPr>
          <p:sp>
            <p:nvSpPr>
              <p:cNvPr id="14" name="Freeform 42">
                <a:extLst>
                  <a:ext uri="{FF2B5EF4-FFF2-40B4-BE49-F238E27FC236}">
                    <a16:creationId xmlns:a16="http://schemas.microsoft.com/office/drawing/2014/main" id="{3934060C-D3D5-8D80-9A35-60BE3F7EBA25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15" name="Freeform 43">
                <a:extLst>
                  <a:ext uri="{FF2B5EF4-FFF2-40B4-BE49-F238E27FC236}">
                    <a16:creationId xmlns:a16="http://schemas.microsoft.com/office/drawing/2014/main" id="{4F0B6813-E35C-1147-5331-3B66ECBDDD36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16" name="TextBox 44">
                <a:extLst>
                  <a:ext uri="{FF2B5EF4-FFF2-40B4-BE49-F238E27FC236}">
                    <a16:creationId xmlns:a16="http://schemas.microsoft.com/office/drawing/2014/main" id="{66A27C8F-3542-3FC0-4173-1F47CC9D1B2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J2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3211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7897080"/>
            <a:ext cx="976610" cy="35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464852"/>
            <a:ext cx="3758208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 err="1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백윤지</a:t>
            </a: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, </a:t>
            </a:r>
            <a:r>
              <a:rPr lang="en-US" sz="2102" dirty="0" err="1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최도경</a:t>
            </a: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, </a:t>
            </a:r>
            <a:r>
              <a:rPr lang="en-US" sz="2102" dirty="0" err="1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지세하</a:t>
            </a: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, </a:t>
            </a:r>
            <a:r>
              <a:rPr lang="en-US" sz="2102" dirty="0" err="1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김기중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8902121"/>
            <a:ext cx="4229100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이젠컴퓨터아카데미</a:t>
            </a:r>
            <a:r>
              <a:rPr lang="en-US" sz="210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02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의정부캠퍼스</a:t>
            </a:r>
            <a:endParaRPr lang="en-US" sz="2102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25800" y="3583272"/>
            <a:ext cx="11836400" cy="1751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62"/>
              </a:lnSpc>
            </a:pPr>
            <a:r>
              <a:rPr lang="en-US" sz="12000" b="1" spc="-283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01. </a:t>
            </a:r>
            <a:r>
              <a:rPr lang="en-US" sz="12000" b="1" spc="-283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</a:t>
            </a:r>
            <a:r>
              <a:rPr lang="en-US" sz="12000" b="1" spc="-283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2000" b="1" spc="-283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개요</a:t>
            </a:r>
            <a:endParaRPr lang="en-US" sz="12000" b="1" spc="-283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044414" y="961168"/>
            <a:ext cx="2220874" cy="36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2419" b="1" spc="-6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Spring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31472" y="5829300"/>
            <a:ext cx="2225055" cy="4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주제와</a:t>
            </a:r>
            <a:r>
              <a:rPr 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목적</a:t>
            </a:r>
            <a:endParaRPr lang="en-US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DB23C-9677-4902-0EF5-4959A250E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768E30F-DF96-962A-5979-5E4B71BA1163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927F375-51D9-AF58-87C3-EDC61215341E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40DD354-BE19-7591-BDA2-D2E566EB9B5D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8F251E5-010A-998B-B6BC-DC884011934C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E8B693B6-8F69-5F49-6790-F2A158BFF239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9C889ED3-5655-3859-3D5E-5167EE30F66D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관리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50EFA88-7EC9-0E98-DC63-E0B3EC2A4D03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9C265A8A-8453-6D30-F16D-97A848C44305}"/>
              </a:ext>
            </a:extLst>
          </p:cNvPr>
          <p:cNvSpPr txBox="1"/>
          <p:nvPr/>
        </p:nvSpPr>
        <p:spPr>
          <a:xfrm>
            <a:off x="1028700" y="2885472"/>
            <a:ext cx="3314700" cy="26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altLang="ko-KR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admin/</a:t>
            </a:r>
            <a:r>
              <a:rPr lang="en-US" altLang="ko-KR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addForm</a:t>
            </a:r>
            <a:endParaRPr lang="en-US" altLang="ko-KR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BC9012C5-18C6-792F-F188-BF4867A895E2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18FD5E15-D743-64B1-54F2-6134E4E5FC5A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5DEF40-EFFC-CA4B-FDA4-8591583F3AEB}"/>
              </a:ext>
            </a:extLst>
          </p:cNvPr>
          <p:cNvGrpSpPr/>
          <p:nvPr/>
        </p:nvGrpSpPr>
        <p:grpSpPr>
          <a:xfrm>
            <a:off x="1028700" y="3501384"/>
            <a:ext cx="8420100" cy="6595116"/>
            <a:chOff x="312159" y="1999641"/>
            <a:chExt cx="7754693" cy="8283422"/>
          </a:xfrm>
        </p:grpSpPr>
        <p:grpSp>
          <p:nvGrpSpPr>
            <p:cNvPr id="23" name="Group 2">
              <a:extLst>
                <a:ext uri="{FF2B5EF4-FFF2-40B4-BE49-F238E27FC236}">
                  <a16:creationId xmlns:a16="http://schemas.microsoft.com/office/drawing/2014/main" id="{95A25446-87D6-3079-9631-BE17CD00B5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2159" y="1999641"/>
              <a:ext cx="7754693" cy="8283422"/>
              <a:chOff x="0" y="0"/>
              <a:chExt cx="10339591" cy="11044563"/>
            </a:xfrm>
          </p:grpSpPr>
          <p:sp>
            <p:nvSpPr>
              <p:cNvPr id="34" name="Freeform 3">
                <a:extLst>
                  <a:ext uri="{FF2B5EF4-FFF2-40B4-BE49-F238E27FC236}">
                    <a16:creationId xmlns:a16="http://schemas.microsoft.com/office/drawing/2014/main" id="{FA9EAB22-9EB3-3AC7-7893-086D67496547}"/>
                  </a:ext>
                </a:extLst>
              </p:cNvPr>
              <p:cNvSpPr/>
              <p:nvPr/>
            </p:nvSpPr>
            <p:spPr>
              <a:xfrm>
                <a:off x="0" y="0"/>
                <a:ext cx="10339578" cy="11044555"/>
              </a:xfrm>
              <a:custGeom>
                <a:avLst/>
                <a:gdLst/>
                <a:ahLst/>
                <a:cxnLst/>
                <a:rect l="l" t="t" r="r" b="b"/>
                <a:pathLst>
                  <a:path w="10339578" h="11044555">
                    <a:moveTo>
                      <a:pt x="0" y="0"/>
                    </a:moveTo>
                    <a:lnTo>
                      <a:pt x="10339578" y="0"/>
                    </a:lnTo>
                    <a:lnTo>
                      <a:pt x="10339578" y="11044555"/>
                    </a:lnTo>
                    <a:lnTo>
                      <a:pt x="0" y="1104455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24" name="Group 37">
              <a:extLst>
                <a:ext uri="{FF2B5EF4-FFF2-40B4-BE49-F238E27FC236}">
                  <a16:creationId xmlns:a16="http://schemas.microsoft.com/office/drawing/2014/main" id="{912E1666-B18F-6364-E088-8607B54383EB}"/>
                </a:ext>
              </a:extLst>
            </p:cNvPr>
            <p:cNvGrpSpPr/>
            <p:nvPr/>
          </p:nvGrpSpPr>
          <p:grpSpPr>
            <a:xfrm>
              <a:off x="5397500" y="3982652"/>
              <a:ext cx="558800" cy="555956"/>
              <a:chOff x="0" y="0"/>
              <a:chExt cx="745067" cy="741275"/>
            </a:xfrm>
          </p:grpSpPr>
          <p:sp>
            <p:nvSpPr>
              <p:cNvPr id="31" name="Freeform 38">
                <a:extLst>
                  <a:ext uri="{FF2B5EF4-FFF2-40B4-BE49-F238E27FC236}">
                    <a16:creationId xmlns:a16="http://schemas.microsoft.com/office/drawing/2014/main" id="{191376AC-B7A0-D175-4048-C0FF4C912AFE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32" name="Freeform 39">
                <a:extLst>
                  <a:ext uri="{FF2B5EF4-FFF2-40B4-BE49-F238E27FC236}">
                    <a16:creationId xmlns:a16="http://schemas.microsoft.com/office/drawing/2014/main" id="{90C7A949-AC32-FC89-BA10-8F32814E557E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33" name="TextBox 40">
                <a:extLst>
                  <a:ext uri="{FF2B5EF4-FFF2-40B4-BE49-F238E27FC236}">
                    <a16:creationId xmlns:a16="http://schemas.microsoft.com/office/drawing/2014/main" id="{10E325E8-2F7A-7D96-6B92-9B4AE698E5B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K1</a:t>
                </a:r>
              </a:p>
            </p:txBody>
          </p:sp>
        </p:grpSp>
        <p:grpSp>
          <p:nvGrpSpPr>
            <p:cNvPr id="27" name="Group 41">
              <a:extLst>
                <a:ext uri="{FF2B5EF4-FFF2-40B4-BE49-F238E27FC236}">
                  <a16:creationId xmlns:a16="http://schemas.microsoft.com/office/drawing/2014/main" id="{8CDA5276-3CD3-2A5D-590A-50FA47D8F787}"/>
                </a:ext>
              </a:extLst>
            </p:cNvPr>
            <p:cNvGrpSpPr/>
            <p:nvPr/>
          </p:nvGrpSpPr>
          <p:grpSpPr>
            <a:xfrm>
              <a:off x="1206500" y="9611195"/>
              <a:ext cx="558800" cy="555956"/>
              <a:chOff x="0" y="0"/>
              <a:chExt cx="745067" cy="741275"/>
            </a:xfrm>
          </p:grpSpPr>
          <p:sp>
            <p:nvSpPr>
              <p:cNvPr id="28" name="Freeform 42">
                <a:extLst>
                  <a:ext uri="{FF2B5EF4-FFF2-40B4-BE49-F238E27FC236}">
                    <a16:creationId xmlns:a16="http://schemas.microsoft.com/office/drawing/2014/main" id="{F6E7B52A-7F6F-970D-D389-1FC2418807F4}"/>
                  </a:ext>
                </a:extLst>
              </p:cNvPr>
              <p:cNvSpPr/>
              <p:nvPr/>
            </p:nvSpPr>
            <p:spPr>
              <a:xfrm>
                <a:off x="16891" y="16891"/>
                <a:ext cx="711200" cy="70739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707390">
                    <a:moveTo>
                      <a:pt x="0" y="353695"/>
                    </a:moveTo>
                    <a:cubicBezTo>
                      <a:pt x="0" y="158369"/>
                      <a:pt x="159258" y="0"/>
                      <a:pt x="355600" y="0"/>
                    </a:cubicBezTo>
                    <a:cubicBezTo>
                      <a:pt x="551942" y="0"/>
                      <a:pt x="711200" y="158369"/>
                      <a:pt x="711200" y="353695"/>
                    </a:cubicBezTo>
                    <a:cubicBezTo>
                      <a:pt x="711200" y="549021"/>
                      <a:pt x="551942" y="707390"/>
                      <a:pt x="355600" y="707390"/>
                    </a:cubicBezTo>
                    <a:cubicBezTo>
                      <a:pt x="159258" y="707390"/>
                      <a:pt x="0" y="549021"/>
                      <a:pt x="0" y="353695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29" name="Freeform 43">
                <a:extLst>
                  <a:ext uri="{FF2B5EF4-FFF2-40B4-BE49-F238E27FC236}">
                    <a16:creationId xmlns:a16="http://schemas.microsoft.com/office/drawing/2014/main" id="{EF4B3D25-5628-D780-5B3F-724B306DEDA8}"/>
                  </a:ext>
                </a:extLst>
              </p:cNvPr>
              <p:cNvSpPr/>
              <p:nvPr/>
            </p:nvSpPr>
            <p:spPr>
              <a:xfrm>
                <a:off x="0" y="0"/>
                <a:ext cx="745109" cy="741299"/>
              </a:xfrm>
              <a:custGeom>
                <a:avLst/>
                <a:gdLst/>
                <a:ahLst/>
                <a:cxnLst/>
                <a:rect l="l" t="t" r="r" b="b"/>
                <a:pathLst>
                  <a:path w="745109" h="741299">
                    <a:moveTo>
                      <a:pt x="0" y="370586"/>
                    </a:moveTo>
                    <a:cubicBezTo>
                      <a:pt x="0" y="165862"/>
                      <a:pt x="166878" y="0"/>
                      <a:pt x="372491" y="0"/>
                    </a:cubicBezTo>
                    <a:lnTo>
                      <a:pt x="372491" y="16891"/>
                    </a:lnTo>
                    <a:lnTo>
                      <a:pt x="372491" y="0"/>
                    </a:lnTo>
                    <a:cubicBezTo>
                      <a:pt x="578231" y="0"/>
                      <a:pt x="745109" y="165862"/>
                      <a:pt x="745109" y="370586"/>
                    </a:cubicBezTo>
                    <a:lnTo>
                      <a:pt x="728091" y="370586"/>
                    </a:lnTo>
                    <a:lnTo>
                      <a:pt x="744982" y="370586"/>
                    </a:lnTo>
                    <a:cubicBezTo>
                      <a:pt x="744982" y="575310"/>
                      <a:pt x="578104" y="741172"/>
                      <a:pt x="372491" y="741172"/>
                    </a:cubicBezTo>
                    <a:lnTo>
                      <a:pt x="372491" y="724281"/>
                    </a:lnTo>
                    <a:lnTo>
                      <a:pt x="372491" y="741172"/>
                    </a:lnTo>
                    <a:cubicBezTo>
                      <a:pt x="166878" y="741299"/>
                      <a:pt x="0" y="575437"/>
                      <a:pt x="0" y="370586"/>
                    </a:cubicBezTo>
                    <a:lnTo>
                      <a:pt x="16891" y="370586"/>
                    </a:lnTo>
                    <a:lnTo>
                      <a:pt x="33909" y="370586"/>
                    </a:lnTo>
                    <a:lnTo>
                      <a:pt x="16891" y="370586"/>
                    </a:lnTo>
                    <a:lnTo>
                      <a:pt x="0" y="370586"/>
                    </a:lnTo>
                    <a:moveTo>
                      <a:pt x="33909" y="370586"/>
                    </a:moveTo>
                    <a:cubicBezTo>
                      <a:pt x="33909" y="379984"/>
                      <a:pt x="26289" y="387477"/>
                      <a:pt x="17018" y="387477"/>
                    </a:cubicBezTo>
                    <a:cubicBezTo>
                      <a:pt x="7747" y="387477"/>
                      <a:pt x="0" y="379984"/>
                      <a:pt x="0" y="370586"/>
                    </a:cubicBezTo>
                    <a:cubicBezTo>
                      <a:pt x="0" y="361188"/>
                      <a:pt x="7620" y="353695"/>
                      <a:pt x="16891" y="353695"/>
                    </a:cubicBezTo>
                    <a:cubicBezTo>
                      <a:pt x="26162" y="353695"/>
                      <a:pt x="33782" y="361315"/>
                      <a:pt x="33782" y="370586"/>
                    </a:cubicBezTo>
                    <a:cubicBezTo>
                      <a:pt x="33909" y="556514"/>
                      <a:pt x="185420" y="707390"/>
                      <a:pt x="372491" y="707390"/>
                    </a:cubicBezTo>
                    <a:cubicBezTo>
                      <a:pt x="559562" y="707390"/>
                      <a:pt x="711200" y="556514"/>
                      <a:pt x="711200" y="370586"/>
                    </a:cubicBezTo>
                    <a:cubicBezTo>
                      <a:pt x="711200" y="184658"/>
                      <a:pt x="559689" y="33909"/>
                      <a:pt x="372491" y="33909"/>
                    </a:cubicBezTo>
                    <a:lnTo>
                      <a:pt x="372491" y="16891"/>
                    </a:lnTo>
                    <a:lnTo>
                      <a:pt x="372491" y="33909"/>
                    </a:lnTo>
                    <a:cubicBezTo>
                      <a:pt x="185420" y="33909"/>
                      <a:pt x="33909" y="184785"/>
                      <a:pt x="33909" y="370586"/>
                    </a:cubicBezTo>
                    <a:close/>
                  </a:path>
                </a:pathLst>
              </a:custGeom>
              <a:solidFill>
                <a:srgbClr val="E6B9B8"/>
              </a:solidFill>
            </p:spPr>
          </p:sp>
          <p:sp>
            <p:nvSpPr>
              <p:cNvPr id="30" name="TextBox 44">
                <a:extLst>
                  <a:ext uri="{FF2B5EF4-FFF2-40B4-BE49-F238E27FC236}">
                    <a16:creationId xmlns:a16="http://schemas.microsoft.com/office/drawing/2014/main" id="{1BB560B1-6971-8E83-09DA-A2AE93BB866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45067" cy="76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 spc="-15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K2</a:t>
                </a:r>
              </a:p>
            </p:txBody>
          </p:sp>
        </p:grpSp>
      </p:grpSp>
      <p:sp>
        <p:nvSpPr>
          <p:cNvPr id="35" name="TextBox 45">
            <a:extLst>
              <a:ext uri="{FF2B5EF4-FFF2-40B4-BE49-F238E27FC236}">
                <a16:creationId xmlns:a16="http://schemas.microsoft.com/office/drawing/2014/main" id="{714E694C-E2FC-8F06-FED1-5532B2A3F850}"/>
              </a:ext>
            </a:extLst>
          </p:cNvPr>
          <p:cNvSpPr txBox="1"/>
          <p:nvPr/>
        </p:nvSpPr>
        <p:spPr>
          <a:xfrm>
            <a:off x="13249195" y="4838700"/>
            <a:ext cx="3381768" cy="3620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K1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아이디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/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이메일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중복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확인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K2 :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등록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등록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성공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시</a:t>
            </a: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    /member/admin/list.do</a:t>
            </a: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- 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수정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실패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시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페이지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이동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x</a:t>
            </a: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*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해당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페이지는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“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관리자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”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권한의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 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계정으로만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접근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가능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,</a:t>
            </a: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비회원으로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접근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시 “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로그인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“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“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일반회원”으로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접근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 시 “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뒤로</a:t>
            </a:r>
            <a:r>
              <a:rPr lang="en-US" sz="1800" b="1" dirty="0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“ </a:t>
            </a:r>
            <a:r>
              <a:rPr lang="en-US" sz="1800" b="1" dirty="0" err="1">
                <a:solidFill>
                  <a:srgbClr val="404040"/>
                </a:solidFill>
                <a:latin typeface="Arimo Bold"/>
                <a:ea typeface="Arimo Bold"/>
                <a:cs typeface="Arimo Bold"/>
                <a:sym typeface="Arimo Bold"/>
              </a:rPr>
              <a:t>버튼</a:t>
            </a: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40404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754749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A758F-868D-55D8-2BAF-7B00CEC85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D3CCA40-1AD1-1851-E399-C7FDC87AC296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DB88EB5-5758-F62D-FF90-70DB92AD6A73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0A8F73E-3810-C26A-6E93-50DFDBB71319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00F72C1D-0681-2988-2B52-B8427697A07B}"/>
              </a:ext>
            </a:extLst>
          </p:cNvPr>
          <p:cNvSpPr txBox="1"/>
          <p:nvPr/>
        </p:nvSpPr>
        <p:spPr>
          <a:xfrm>
            <a:off x="3403600" y="3592807"/>
            <a:ext cx="11480800" cy="183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62"/>
              </a:lnSpc>
            </a:pPr>
            <a:r>
              <a:rPr lang="en-US" sz="12000" b="1" spc="-28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03. Front-End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CA577C3-8461-2ED0-3974-79503AC4CFDC}"/>
              </a:ext>
            </a:extLst>
          </p:cNvPr>
          <p:cNvSpPr txBox="1"/>
          <p:nvPr/>
        </p:nvSpPr>
        <p:spPr>
          <a:xfrm>
            <a:off x="15044414" y="961168"/>
            <a:ext cx="2220874" cy="36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ko-KR" altLang="en-US" sz="2419" b="1" spc="-68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최도경</a:t>
            </a:r>
            <a:endParaRPr lang="en-US" sz="2419" b="1" spc="-68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EDBFBE-290C-E86B-DF37-6A9BDD7C766B}"/>
              </a:ext>
            </a:extLst>
          </p:cNvPr>
          <p:cNvSpPr txBox="1"/>
          <p:nvPr/>
        </p:nvSpPr>
        <p:spPr>
          <a:xfrm>
            <a:off x="7898420" y="5600399"/>
            <a:ext cx="2491160" cy="71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ko-KR" altLang="en-US" sz="4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공지 사항</a:t>
            </a:r>
            <a:endParaRPr lang="en-US" sz="42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89E481B-1EEB-0D84-40CD-CCA4AF0C0AE3}"/>
              </a:ext>
            </a:extLst>
          </p:cNvPr>
          <p:cNvSpPr txBox="1"/>
          <p:nvPr/>
        </p:nvSpPr>
        <p:spPr>
          <a:xfrm>
            <a:off x="8056382" y="6489982"/>
            <a:ext cx="2175235" cy="4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메뉴의</a:t>
            </a:r>
            <a:r>
              <a:rPr 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흐름</a:t>
            </a:r>
            <a:endParaRPr lang="en-US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090964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0B11E-2139-C4AD-BC2A-2F69E4309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28B10BC-71B4-9223-E7D1-C06A96C43A7C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F17AC9D-4624-C54B-AE11-5B0DC00B4F7C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A50749A-1013-6721-327D-27D84FC1CC39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9288727-BBFA-3C98-D901-3F011BE04468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263F6EF-4454-CFC0-584F-DDC6BBA3307B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146ACF18-4514-A9DE-2885-C66499C6DF0C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공지 사항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5BDB67F-7B0D-B1CB-AF2E-D69BF9DA9D4C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1EE61C7D-BCDD-7FAF-35F6-AE71061222CA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7FE9A098-9735-C681-686F-4315DF4D48AA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B852C52-4BB6-3A98-D4C8-31864B40DC9F}"/>
              </a:ext>
            </a:extLst>
          </p:cNvPr>
          <p:cNvSpPr txBox="1"/>
          <p:nvPr/>
        </p:nvSpPr>
        <p:spPr>
          <a:xfrm>
            <a:off x="13065630" y="4761761"/>
            <a:ext cx="3810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910" lvl="1" indent="-84455" algn="just">
              <a:buFont typeface="Arial"/>
              <a:buChar char="•"/>
            </a:pPr>
            <a:endParaRPr lang="en-US" altLang="ko-KR" sz="1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84455" lvl="1" algn="just"/>
            <a:r>
              <a:rPr lang="en-US" altLang="ko-KR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출력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데이터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(</a:t>
            </a:r>
            <a:r>
              <a:rPr lang="en-US" altLang="ko-KR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DB:board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)</a:t>
            </a:r>
          </a:p>
          <a:p>
            <a:pPr marL="168910" lvl="1" indent="-84455" algn="just">
              <a:buFont typeface="Arial"/>
              <a:buChar char="•"/>
            </a:pPr>
            <a:endParaRPr lang="en-US" altLang="ko-KR" sz="1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168910" lvl="1" indent="-84455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D1 :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제목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(title)</a:t>
            </a:r>
          </a:p>
          <a:p>
            <a:pPr marL="168910" lvl="1" indent="-84455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D2 :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작성일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writeDate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)</a:t>
            </a:r>
          </a:p>
          <a:p>
            <a:pPr marL="72390" lvl="1" algn="just"/>
            <a:endParaRPr lang="en-US" altLang="ko-KR" sz="1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2390" lvl="1" algn="just"/>
            <a:endParaRPr lang="en-US" altLang="ko-KR" sz="24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2390" lvl="1" algn="just"/>
            <a:r>
              <a:rPr lang="ko-KR" altLang="en-US" sz="2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링크</a:t>
            </a:r>
            <a:endParaRPr lang="en-US" altLang="ko-KR" sz="24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144780" lvl="1" indent="-72390" algn="just">
              <a:buFont typeface="Arial"/>
              <a:buChar char="•"/>
            </a:pPr>
            <a:endParaRPr lang="en-US" altLang="ko-KR" sz="1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144780" lvl="1" indent="-72390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L1 : 글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쓰기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폼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페이지로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이동</a:t>
            </a:r>
            <a:endParaRPr lang="en-US" altLang="ko-KR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358140" lvl="1" indent="-285750" algn="just">
              <a:buFontTx/>
              <a:buChar char="-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writeForm.do</a:t>
            </a:r>
          </a:p>
          <a:p>
            <a:pPr marL="72390" lvl="1" algn="just"/>
            <a:endParaRPr lang="en-US" altLang="ko-KR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144780" lvl="1" indent="-72390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L2 : 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선택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페이지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리스트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marL="144780" lvl="1" indent="-72390" algn="just"/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 list.com</a:t>
            </a:r>
          </a:p>
          <a:p>
            <a:pPr marL="144780" lvl="1" indent="-72390" algn="just"/>
            <a:endParaRPr lang="en-US" altLang="ko-KR" sz="1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D2DCD5-FA60-C3CD-447F-984FDC3775A0}"/>
              </a:ext>
            </a:extLst>
          </p:cNvPr>
          <p:cNvGrpSpPr/>
          <p:nvPr/>
        </p:nvGrpSpPr>
        <p:grpSpPr>
          <a:xfrm>
            <a:off x="1028700" y="3799570"/>
            <a:ext cx="10997045" cy="6105209"/>
            <a:chOff x="964453" y="1704205"/>
            <a:chExt cx="13646150" cy="8137429"/>
          </a:xfrm>
        </p:grpSpPr>
        <p:grpSp>
          <p:nvGrpSpPr>
            <p:cNvPr id="18" name="Group 28">
              <a:extLst>
                <a:ext uri="{FF2B5EF4-FFF2-40B4-BE49-F238E27FC236}">
                  <a16:creationId xmlns:a16="http://schemas.microsoft.com/office/drawing/2014/main" id="{6C0B256E-79EA-41BA-FD3C-32C2990537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4453" y="1704205"/>
              <a:ext cx="8895548" cy="5632093"/>
              <a:chOff x="0" y="0"/>
              <a:chExt cx="11860731" cy="7509457"/>
            </a:xfrm>
          </p:grpSpPr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1EA5EAF5-77B7-1457-A764-17FCE683209F}"/>
                  </a:ext>
                </a:extLst>
              </p:cNvPr>
              <p:cNvSpPr/>
              <p:nvPr/>
            </p:nvSpPr>
            <p:spPr>
              <a:xfrm>
                <a:off x="0" y="0"/>
                <a:ext cx="11860784" cy="7509510"/>
              </a:xfrm>
              <a:custGeom>
                <a:avLst/>
                <a:gdLst/>
                <a:ahLst/>
                <a:cxnLst/>
                <a:rect l="l" t="t" r="r" b="b"/>
                <a:pathLst>
                  <a:path w="11860784" h="7509510">
                    <a:moveTo>
                      <a:pt x="0" y="0"/>
                    </a:moveTo>
                    <a:lnTo>
                      <a:pt x="11860784" y="0"/>
                    </a:lnTo>
                    <a:lnTo>
                      <a:pt x="11860784" y="7509510"/>
                    </a:lnTo>
                    <a:lnTo>
                      <a:pt x="0" y="750951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9" name="Group 30">
              <a:extLst>
                <a:ext uri="{FF2B5EF4-FFF2-40B4-BE49-F238E27FC236}">
                  <a16:creationId xmlns:a16="http://schemas.microsoft.com/office/drawing/2014/main" id="{E1021171-5F2C-5A9B-5B4B-925D36B85F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13947" y="4025034"/>
              <a:ext cx="9796656" cy="5816600"/>
              <a:chOff x="0" y="0"/>
              <a:chExt cx="13062208" cy="7755467"/>
            </a:xfrm>
          </p:grpSpPr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3B03387C-00C4-035C-4354-6D46D0D810D6}"/>
                  </a:ext>
                </a:extLst>
              </p:cNvPr>
              <p:cNvSpPr/>
              <p:nvPr/>
            </p:nvSpPr>
            <p:spPr>
              <a:xfrm>
                <a:off x="0" y="0"/>
                <a:ext cx="13062204" cy="7755509"/>
              </a:xfrm>
              <a:custGeom>
                <a:avLst/>
                <a:gdLst/>
                <a:ahLst/>
                <a:cxnLst/>
                <a:rect l="l" t="t" r="r" b="b"/>
                <a:pathLst>
                  <a:path w="13062204" h="7755509">
                    <a:moveTo>
                      <a:pt x="0" y="0"/>
                    </a:moveTo>
                    <a:lnTo>
                      <a:pt x="13062204" y="0"/>
                    </a:lnTo>
                    <a:lnTo>
                      <a:pt x="13062204" y="7755509"/>
                    </a:lnTo>
                    <a:lnTo>
                      <a:pt x="0" y="775550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9212" b="-9211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20" name="Group 50">
              <a:extLst>
                <a:ext uri="{FF2B5EF4-FFF2-40B4-BE49-F238E27FC236}">
                  <a16:creationId xmlns:a16="http://schemas.microsoft.com/office/drawing/2014/main" id="{C1A4115E-1799-3765-F2D8-507F7281D234}"/>
                </a:ext>
              </a:extLst>
            </p:cNvPr>
            <p:cNvGrpSpPr/>
            <p:nvPr/>
          </p:nvGrpSpPr>
          <p:grpSpPr>
            <a:xfrm>
              <a:off x="4932628" y="9186830"/>
              <a:ext cx="498649" cy="269798"/>
              <a:chOff x="0" y="0"/>
              <a:chExt cx="664865" cy="359731"/>
            </a:xfrm>
          </p:grpSpPr>
          <p:sp>
            <p:nvSpPr>
              <p:cNvPr id="48" name="Freeform 51">
                <a:extLst>
                  <a:ext uri="{FF2B5EF4-FFF2-40B4-BE49-F238E27FC236}">
                    <a16:creationId xmlns:a16="http://schemas.microsoft.com/office/drawing/2014/main" id="{86B90182-71FA-644A-F070-1BFF36BCF233}"/>
                  </a:ext>
                </a:extLst>
              </p:cNvPr>
              <p:cNvSpPr/>
              <p:nvPr/>
            </p:nvSpPr>
            <p:spPr>
              <a:xfrm>
                <a:off x="25400" y="25400"/>
                <a:ext cx="614045" cy="308991"/>
              </a:xfrm>
              <a:custGeom>
                <a:avLst/>
                <a:gdLst/>
                <a:ahLst/>
                <a:cxnLst/>
                <a:rect l="l" t="t" r="r" b="b"/>
                <a:pathLst>
                  <a:path w="614045" h="308991">
                    <a:moveTo>
                      <a:pt x="0" y="0"/>
                    </a:moveTo>
                    <a:lnTo>
                      <a:pt x="614045" y="0"/>
                    </a:lnTo>
                    <a:lnTo>
                      <a:pt x="614045" y="308991"/>
                    </a:lnTo>
                    <a:lnTo>
                      <a:pt x="0" y="308991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</p:sp>
          <p:sp>
            <p:nvSpPr>
              <p:cNvPr id="49" name="Freeform 52">
                <a:extLst>
                  <a:ext uri="{FF2B5EF4-FFF2-40B4-BE49-F238E27FC236}">
                    <a16:creationId xmlns:a16="http://schemas.microsoft.com/office/drawing/2014/main" id="{9F1B052E-2CCF-582B-2E6E-CDF0EAF1406B}"/>
                  </a:ext>
                </a:extLst>
              </p:cNvPr>
              <p:cNvSpPr/>
              <p:nvPr/>
            </p:nvSpPr>
            <p:spPr>
              <a:xfrm>
                <a:off x="0" y="0"/>
                <a:ext cx="664845" cy="359791"/>
              </a:xfrm>
              <a:custGeom>
                <a:avLst/>
                <a:gdLst/>
                <a:ahLst/>
                <a:cxnLst/>
                <a:rect l="l" t="t" r="r" b="b"/>
                <a:pathLst>
                  <a:path w="664845" h="359791">
                    <a:moveTo>
                      <a:pt x="25400" y="0"/>
                    </a:moveTo>
                    <a:lnTo>
                      <a:pt x="639445" y="0"/>
                    </a:lnTo>
                    <a:cubicBezTo>
                      <a:pt x="653415" y="0"/>
                      <a:pt x="664845" y="11430"/>
                      <a:pt x="664845" y="25400"/>
                    </a:cubicBezTo>
                    <a:lnTo>
                      <a:pt x="664845" y="334391"/>
                    </a:lnTo>
                    <a:cubicBezTo>
                      <a:pt x="664845" y="348361"/>
                      <a:pt x="653415" y="359791"/>
                      <a:pt x="639445" y="359791"/>
                    </a:cubicBezTo>
                    <a:lnTo>
                      <a:pt x="25400" y="359791"/>
                    </a:lnTo>
                    <a:cubicBezTo>
                      <a:pt x="11430" y="359791"/>
                      <a:pt x="0" y="348361"/>
                      <a:pt x="0" y="334391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34391"/>
                    </a:lnTo>
                    <a:lnTo>
                      <a:pt x="25400" y="334391"/>
                    </a:lnTo>
                    <a:lnTo>
                      <a:pt x="25400" y="308991"/>
                    </a:lnTo>
                    <a:lnTo>
                      <a:pt x="639445" y="308991"/>
                    </a:lnTo>
                    <a:lnTo>
                      <a:pt x="639445" y="334391"/>
                    </a:lnTo>
                    <a:lnTo>
                      <a:pt x="614045" y="334391"/>
                    </a:lnTo>
                    <a:lnTo>
                      <a:pt x="614045" y="25400"/>
                    </a:lnTo>
                    <a:lnTo>
                      <a:pt x="639445" y="25400"/>
                    </a:lnTo>
                    <a:lnTo>
                      <a:pt x="63944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0" name="TextBox 53">
                <a:extLst>
                  <a:ext uri="{FF2B5EF4-FFF2-40B4-BE49-F238E27FC236}">
                    <a16:creationId xmlns:a16="http://schemas.microsoft.com/office/drawing/2014/main" id="{61D2E96B-D141-2614-148B-09B70381C4B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664865" cy="388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L1</a:t>
                </a:r>
              </a:p>
            </p:txBody>
          </p:sp>
        </p:grpSp>
        <p:grpSp>
          <p:nvGrpSpPr>
            <p:cNvPr id="36" name="Group 54">
              <a:extLst>
                <a:ext uri="{FF2B5EF4-FFF2-40B4-BE49-F238E27FC236}">
                  <a16:creationId xmlns:a16="http://schemas.microsoft.com/office/drawing/2014/main" id="{F3B89BBE-2F7B-5F84-8333-BF2580E460D7}"/>
                </a:ext>
              </a:extLst>
            </p:cNvPr>
            <p:cNvGrpSpPr/>
            <p:nvPr/>
          </p:nvGrpSpPr>
          <p:grpSpPr>
            <a:xfrm>
              <a:off x="9419844" y="3546192"/>
              <a:ext cx="584862" cy="245924"/>
              <a:chOff x="0" y="0"/>
              <a:chExt cx="779816" cy="327899"/>
            </a:xfrm>
          </p:grpSpPr>
          <p:sp>
            <p:nvSpPr>
              <p:cNvPr id="45" name="Freeform 55">
                <a:extLst>
                  <a:ext uri="{FF2B5EF4-FFF2-40B4-BE49-F238E27FC236}">
                    <a16:creationId xmlns:a16="http://schemas.microsoft.com/office/drawing/2014/main" id="{C3BCC479-5ED2-F52E-14E0-6B81B429E658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46" name="Freeform 56">
                <a:extLst>
                  <a:ext uri="{FF2B5EF4-FFF2-40B4-BE49-F238E27FC236}">
                    <a16:creationId xmlns:a16="http://schemas.microsoft.com/office/drawing/2014/main" id="{9CF3E814-1C75-A081-760B-AB25EFF22646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7" name="TextBox 57">
                <a:extLst>
                  <a:ext uri="{FF2B5EF4-FFF2-40B4-BE49-F238E27FC236}">
                    <a16:creationId xmlns:a16="http://schemas.microsoft.com/office/drawing/2014/main" id="{72D5384D-9CA3-38F0-BE28-F4898828F6A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D2</a:t>
                </a:r>
              </a:p>
            </p:txBody>
          </p:sp>
        </p:grpSp>
        <p:grpSp>
          <p:nvGrpSpPr>
            <p:cNvPr id="37" name="Group 58">
              <a:extLst>
                <a:ext uri="{FF2B5EF4-FFF2-40B4-BE49-F238E27FC236}">
                  <a16:creationId xmlns:a16="http://schemas.microsoft.com/office/drawing/2014/main" id="{8C872E21-0292-2EF6-B03D-33973D200234}"/>
                </a:ext>
              </a:extLst>
            </p:cNvPr>
            <p:cNvGrpSpPr/>
            <p:nvPr/>
          </p:nvGrpSpPr>
          <p:grpSpPr>
            <a:xfrm>
              <a:off x="9124950" y="8829893"/>
              <a:ext cx="487564" cy="245440"/>
              <a:chOff x="0" y="0"/>
              <a:chExt cx="650085" cy="327253"/>
            </a:xfrm>
          </p:grpSpPr>
          <p:sp>
            <p:nvSpPr>
              <p:cNvPr id="42" name="Freeform 59">
                <a:extLst>
                  <a:ext uri="{FF2B5EF4-FFF2-40B4-BE49-F238E27FC236}">
                    <a16:creationId xmlns:a16="http://schemas.microsoft.com/office/drawing/2014/main" id="{EA0AE5C3-00C5-A741-BEB6-ADDE0219D3D8}"/>
                  </a:ext>
                </a:extLst>
              </p:cNvPr>
              <p:cNvSpPr/>
              <p:nvPr/>
            </p:nvSpPr>
            <p:spPr>
              <a:xfrm>
                <a:off x="25400" y="25400"/>
                <a:ext cx="599313" cy="276479"/>
              </a:xfrm>
              <a:custGeom>
                <a:avLst/>
                <a:gdLst/>
                <a:ahLst/>
                <a:cxnLst/>
                <a:rect l="l" t="t" r="r" b="b"/>
                <a:pathLst>
                  <a:path w="599313" h="276479">
                    <a:moveTo>
                      <a:pt x="0" y="0"/>
                    </a:moveTo>
                    <a:lnTo>
                      <a:pt x="599313" y="0"/>
                    </a:lnTo>
                    <a:lnTo>
                      <a:pt x="599313" y="276479"/>
                    </a:lnTo>
                    <a:lnTo>
                      <a:pt x="0" y="276479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</p:sp>
          <p:sp>
            <p:nvSpPr>
              <p:cNvPr id="43" name="Freeform 60">
                <a:extLst>
                  <a:ext uri="{FF2B5EF4-FFF2-40B4-BE49-F238E27FC236}">
                    <a16:creationId xmlns:a16="http://schemas.microsoft.com/office/drawing/2014/main" id="{CAC87F39-9D08-E863-53B7-F6724EB38849}"/>
                  </a:ext>
                </a:extLst>
              </p:cNvPr>
              <p:cNvSpPr/>
              <p:nvPr/>
            </p:nvSpPr>
            <p:spPr>
              <a:xfrm>
                <a:off x="0" y="0"/>
                <a:ext cx="650113" cy="327279"/>
              </a:xfrm>
              <a:custGeom>
                <a:avLst/>
                <a:gdLst/>
                <a:ahLst/>
                <a:cxnLst/>
                <a:rect l="l" t="t" r="r" b="b"/>
                <a:pathLst>
                  <a:path w="650113" h="327279">
                    <a:moveTo>
                      <a:pt x="25400" y="0"/>
                    </a:moveTo>
                    <a:lnTo>
                      <a:pt x="624713" y="0"/>
                    </a:lnTo>
                    <a:cubicBezTo>
                      <a:pt x="638683" y="0"/>
                      <a:pt x="650113" y="11430"/>
                      <a:pt x="650113" y="25400"/>
                    </a:cubicBezTo>
                    <a:lnTo>
                      <a:pt x="650113" y="301879"/>
                    </a:lnTo>
                    <a:cubicBezTo>
                      <a:pt x="650113" y="315849"/>
                      <a:pt x="638683" y="327279"/>
                      <a:pt x="624713" y="327279"/>
                    </a:cubicBezTo>
                    <a:lnTo>
                      <a:pt x="25400" y="327279"/>
                    </a:lnTo>
                    <a:cubicBezTo>
                      <a:pt x="11430" y="327279"/>
                      <a:pt x="0" y="315849"/>
                      <a:pt x="0" y="301879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1879"/>
                    </a:lnTo>
                    <a:lnTo>
                      <a:pt x="25400" y="301879"/>
                    </a:lnTo>
                    <a:lnTo>
                      <a:pt x="25400" y="276479"/>
                    </a:lnTo>
                    <a:lnTo>
                      <a:pt x="624713" y="276479"/>
                    </a:lnTo>
                    <a:lnTo>
                      <a:pt x="624713" y="301879"/>
                    </a:lnTo>
                    <a:lnTo>
                      <a:pt x="599313" y="301879"/>
                    </a:lnTo>
                    <a:lnTo>
                      <a:pt x="599313" y="25400"/>
                    </a:lnTo>
                    <a:lnTo>
                      <a:pt x="624713" y="25400"/>
                    </a:lnTo>
                    <a:lnTo>
                      <a:pt x="624713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4" name="TextBox 61">
                <a:extLst>
                  <a:ext uri="{FF2B5EF4-FFF2-40B4-BE49-F238E27FC236}">
                    <a16:creationId xmlns:a16="http://schemas.microsoft.com/office/drawing/2014/main" id="{1DE0996A-6856-E989-90B1-F8A36C0B463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650085" cy="3558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L2</a:t>
                </a:r>
              </a:p>
            </p:txBody>
          </p:sp>
        </p:grpSp>
        <p:grpSp>
          <p:nvGrpSpPr>
            <p:cNvPr id="38" name="Group 62">
              <a:extLst>
                <a:ext uri="{FF2B5EF4-FFF2-40B4-BE49-F238E27FC236}">
                  <a16:creationId xmlns:a16="http://schemas.microsoft.com/office/drawing/2014/main" id="{373F5915-4B14-C6DF-8722-5E563FB2CA22}"/>
                </a:ext>
              </a:extLst>
            </p:cNvPr>
            <p:cNvGrpSpPr/>
            <p:nvPr/>
          </p:nvGrpSpPr>
          <p:grpSpPr>
            <a:xfrm>
              <a:off x="6288506" y="5874903"/>
              <a:ext cx="584862" cy="245924"/>
              <a:chOff x="0" y="0"/>
              <a:chExt cx="779816" cy="327899"/>
            </a:xfrm>
          </p:grpSpPr>
          <p:sp>
            <p:nvSpPr>
              <p:cNvPr id="39" name="Freeform 63">
                <a:extLst>
                  <a:ext uri="{FF2B5EF4-FFF2-40B4-BE49-F238E27FC236}">
                    <a16:creationId xmlns:a16="http://schemas.microsoft.com/office/drawing/2014/main" id="{2008F781-6DB5-7DB4-A6BD-95A50015EE7B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40" name="Freeform 64">
                <a:extLst>
                  <a:ext uri="{FF2B5EF4-FFF2-40B4-BE49-F238E27FC236}">
                    <a16:creationId xmlns:a16="http://schemas.microsoft.com/office/drawing/2014/main" id="{633117C9-B467-914A-828E-FF1644FE2238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TextBox 65">
                <a:extLst>
                  <a:ext uri="{FF2B5EF4-FFF2-40B4-BE49-F238E27FC236}">
                    <a16:creationId xmlns:a16="http://schemas.microsoft.com/office/drawing/2014/main" id="{DC6AC082-523D-1AF7-CB0E-C88A8CE502B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524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DEA05-F93F-64DD-773D-B4EDAA920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AA67482-4C05-605D-C07C-5F4D7860AD73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4F1B159-7D34-ECA5-BA04-4C09C57A0DCB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E36DF05-A66C-A8BC-A4A8-0C84638A29B9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BC2D036-0E60-4062-88E9-0D6983662AE4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4D886BE-C609-20EC-CB45-F24EE960F0D8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8C92F43-2255-EB52-A8BC-963E1497467F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공지 사항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DBE0564-660E-8824-5E62-7276B6E83295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C2924A69-31F6-8789-D60A-DDC6E38E52A7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5866D95E-E724-A40E-7920-25C10A39AEAF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8AF8A87-9522-0D7D-1CBD-427026A95EB2}"/>
              </a:ext>
            </a:extLst>
          </p:cNvPr>
          <p:cNvSpPr txBox="1"/>
          <p:nvPr/>
        </p:nvSpPr>
        <p:spPr>
          <a:xfrm>
            <a:off x="13035079" y="3907811"/>
            <a:ext cx="3810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910" lvl="1" indent="-84455" algn="just">
              <a:buFont typeface="Arial"/>
              <a:buChar char="•"/>
            </a:pPr>
            <a:endParaRPr lang="en-US" altLang="ko-KR" sz="1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84455" lvl="1" algn="just"/>
            <a:r>
              <a:rPr lang="en-US" altLang="ko-KR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출력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데이터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(</a:t>
            </a:r>
            <a:r>
              <a:rPr lang="en-US" altLang="ko-KR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DB:board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)</a:t>
            </a:r>
          </a:p>
          <a:p>
            <a:pPr marL="168910" lvl="1" indent="-84455" algn="just">
              <a:buFont typeface="Arial"/>
              <a:buChar char="•"/>
            </a:pPr>
            <a:endParaRPr lang="en-US" altLang="ko-KR" sz="1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168910" lvl="1" indent="-84455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D1 :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제목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(title)</a:t>
            </a:r>
          </a:p>
          <a:p>
            <a:pPr marL="168910" lvl="1" indent="-84455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D2 :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(content)</a:t>
            </a:r>
          </a:p>
          <a:p>
            <a:pPr marL="168910" lvl="1" indent="-84455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D3 :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시작일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startDate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)</a:t>
            </a:r>
          </a:p>
          <a:p>
            <a:pPr marL="168910" lvl="1" indent="-84455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D4 :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마감일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endDate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)</a:t>
            </a:r>
          </a:p>
          <a:p>
            <a:pPr marL="168910" lvl="1" indent="-84455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D5 :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이미지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imageFile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)</a:t>
            </a:r>
          </a:p>
          <a:p>
            <a:pPr marL="168910" lvl="1" indent="-84455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D6 :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중요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/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비중요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importNotice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)</a:t>
            </a:r>
            <a:endParaRPr lang="en-US" altLang="ko-KR" sz="1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2390" lvl="1" algn="just"/>
            <a:endParaRPr lang="en-US" altLang="ko-KR" sz="24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2390" lvl="1" algn="just"/>
            <a:r>
              <a:rPr lang="ko-KR" altLang="en-US" sz="2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링크</a:t>
            </a:r>
            <a:endParaRPr lang="ko-KR" altLang="en-US" dirty="0"/>
          </a:p>
          <a:p>
            <a:pPr algn="just"/>
            <a:endParaRPr lang="ko-KR" altLang="en-US" dirty="0"/>
          </a:p>
          <a:p>
            <a:pPr marL="144780" lvl="1" indent="-72390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L1 : </a:t>
            </a:r>
            <a:r>
              <a:rPr lang="ko-KR" altLang="en-US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수정 폼 페이지로 이동</a:t>
            </a:r>
          </a:p>
          <a:p>
            <a:pPr marL="144780" lvl="1" indent="-72390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updateForm.do</a:t>
            </a:r>
          </a:p>
          <a:p>
            <a:pPr marL="144780" lvl="1" indent="-72390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L2: </a:t>
            </a:r>
            <a:r>
              <a:rPr lang="ko-KR" altLang="en-US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삭제 후 리스트 페이지로 이동</a:t>
            </a:r>
          </a:p>
          <a:p>
            <a:pPr marL="144780" lvl="1" indent="-72390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list.do</a:t>
            </a:r>
          </a:p>
          <a:p>
            <a:pPr marL="144780" lvl="1" indent="-72390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L3: </a:t>
            </a:r>
            <a:r>
              <a:rPr lang="ko-KR" altLang="en-US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중요 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/ </a:t>
            </a:r>
            <a:r>
              <a:rPr lang="ko-KR" altLang="en-US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비중요</a:t>
            </a:r>
            <a:r>
              <a:rPr lang="ko-KR" altLang="en-US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변경 후 </a:t>
            </a:r>
          </a:p>
          <a:p>
            <a:pPr marL="144780" lvl="1" indent="-72390" algn="just"/>
            <a:r>
              <a:rPr lang="ko-KR" altLang="en-US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리스트 페이지로 이동</a:t>
            </a:r>
          </a:p>
          <a:p>
            <a:pPr marL="144780" lvl="1" indent="-72390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list.do</a:t>
            </a:r>
          </a:p>
          <a:p>
            <a:pPr marL="144780" lvl="1" indent="-72390" algn="just"/>
            <a:endParaRPr lang="en-US" altLang="ko-KR" sz="1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4D05122-DA2A-B6E9-8EFA-6D8131DBA7A8}"/>
              </a:ext>
            </a:extLst>
          </p:cNvPr>
          <p:cNvGrpSpPr/>
          <p:nvPr/>
        </p:nvGrpSpPr>
        <p:grpSpPr>
          <a:xfrm>
            <a:off x="1038878" y="3549213"/>
            <a:ext cx="10786749" cy="6463877"/>
            <a:chOff x="67666" y="1469936"/>
            <a:chExt cx="11076864" cy="8671447"/>
          </a:xfrm>
        </p:grpSpPr>
        <p:grpSp>
          <p:nvGrpSpPr>
            <p:cNvPr id="10" name="Group 31">
              <a:extLst>
                <a:ext uri="{FF2B5EF4-FFF2-40B4-BE49-F238E27FC236}">
                  <a16:creationId xmlns:a16="http://schemas.microsoft.com/office/drawing/2014/main" id="{B163FBB6-1048-EAD2-A702-5379925440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666" y="1469936"/>
              <a:ext cx="6996522" cy="8671447"/>
              <a:chOff x="0" y="0"/>
              <a:chExt cx="9328696" cy="11561929"/>
            </a:xfrm>
          </p:grpSpPr>
          <p:sp>
            <p:nvSpPr>
              <p:cNvPr id="73" name="Freeform 32">
                <a:extLst>
                  <a:ext uri="{FF2B5EF4-FFF2-40B4-BE49-F238E27FC236}">
                    <a16:creationId xmlns:a16="http://schemas.microsoft.com/office/drawing/2014/main" id="{1A8F7210-C095-1770-FF10-CCD1F6054439}"/>
                  </a:ext>
                </a:extLst>
              </p:cNvPr>
              <p:cNvSpPr/>
              <p:nvPr/>
            </p:nvSpPr>
            <p:spPr>
              <a:xfrm>
                <a:off x="0" y="0"/>
                <a:ext cx="9328658" cy="11561953"/>
              </a:xfrm>
              <a:custGeom>
                <a:avLst/>
                <a:gdLst/>
                <a:ahLst/>
                <a:cxnLst/>
                <a:rect l="l" t="t" r="r" b="b"/>
                <a:pathLst>
                  <a:path w="9328658" h="11561953">
                    <a:moveTo>
                      <a:pt x="0" y="0"/>
                    </a:moveTo>
                    <a:lnTo>
                      <a:pt x="9328658" y="0"/>
                    </a:lnTo>
                    <a:lnTo>
                      <a:pt x="9328658" y="11561953"/>
                    </a:lnTo>
                    <a:lnTo>
                      <a:pt x="0" y="1156195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2" name="Group 51">
              <a:extLst>
                <a:ext uri="{FF2B5EF4-FFF2-40B4-BE49-F238E27FC236}">
                  <a16:creationId xmlns:a16="http://schemas.microsoft.com/office/drawing/2014/main" id="{40FCDD86-B400-2075-591B-03222D2E23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57857" y="4708936"/>
              <a:ext cx="6586673" cy="5368181"/>
              <a:chOff x="0" y="0"/>
              <a:chExt cx="8782231" cy="7157575"/>
            </a:xfrm>
          </p:grpSpPr>
          <p:sp>
            <p:nvSpPr>
              <p:cNvPr id="72" name="Freeform 52">
                <a:extLst>
                  <a:ext uri="{FF2B5EF4-FFF2-40B4-BE49-F238E27FC236}">
                    <a16:creationId xmlns:a16="http://schemas.microsoft.com/office/drawing/2014/main" id="{53D62E1E-09B4-93F1-842B-9A3BC7EC6875}"/>
                  </a:ext>
                </a:extLst>
              </p:cNvPr>
              <p:cNvSpPr/>
              <p:nvPr/>
            </p:nvSpPr>
            <p:spPr>
              <a:xfrm>
                <a:off x="0" y="0"/>
                <a:ext cx="8782177" cy="7157593"/>
              </a:xfrm>
              <a:custGeom>
                <a:avLst/>
                <a:gdLst/>
                <a:ahLst/>
                <a:cxnLst/>
                <a:rect l="l" t="t" r="r" b="b"/>
                <a:pathLst>
                  <a:path w="8782177" h="7157593">
                    <a:moveTo>
                      <a:pt x="0" y="0"/>
                    </a:moveTo>
                    <a:lnTo>
                      <a:pt x="8782177" y="0"/>
                    </a:lnTo>
                    <a:lnTo>
                      <a:pt x="8782177" y="7157593"/>
                    </a:lnTo>
                    <a:lnTo>
                      <a:pt x="0" y="715759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3" name="Group 53">
              <a:extLst>
                <a:ext uri="{FF2B5EF4-FFF2-40B4-BE49-F238E27FC236}">
                  <a16:creationId xmlns:a16="http://schemas.microsoft.com/office/drawing/2014/main" id="{1AABDB56-D8FE-F5A2-7836-7B56B64C7F94}"/>
                </a:ext>
              </a:extLst>
            </p:cNvPr>
            <p:cNvGrpSpPr/>
            <p:nvPr/>
          </p:nvGrpSpPr>
          <p:grpSpPr>
            <a:xfrm>
              <a:off x="10472757" y="5892449"/>
              <a:ext cx="498649" cy="269798"/>
              <a:chOff x="0" y="0"/>
              <a:chExt cx="664865" cy="359731"/>
            </a:xfrm>
          </p:grpSpPr>
          <p:sp>
            <p:nvSpPr>
              <p:cNvPr id="69" name="Freeform 54">
                <a:extLst>
                  <a:ext uri="{FF2B5EF4-FFF2-40B4-BE49-F238E27FC236}">
                    <a16:creationId xmlns:a16="http://schemas.microsoft.com/office/drawing/2014/main" id="{CDF09737-2106-35AE-59F8-D099AD564F14}"/>
                  </a:ext>
                </a:extLst>
              </p:cNvPr>
              <p:cNvSpPr/>
              <p:nvPr/>
            </p:nvSpPr>
            <p:spPr>
              <a:xfrm>
                <a:off x="25400" y="25400"/>
                <a:ext cx="614045" cy="308991"/>
              </a:xfrm>
              <a:custGeom>
                <a:avLst/>
                <a:gdLst/>
                <a:ahLst/>
                <a:cxnLst/>
                <a:rect l="l" t="t" r="r" b="b"/>
                <a:pathLst>
                  <a:path w="614045" h="308991">
                    <a:moveTo>
                      <a:pt x="0" y="0"/>
                    </a:moveTo>
                    <a:lnTo>
                      <a:pt x="614045" y="0"/>
                    </a:lnTo>
                    <a:lnTo>
                      <a:pt x="614045" y="308991"/>
                    </a:lnTo>
                    <a:lnTo>
                      <a:pt x="0" y="308991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</p:sp>
          <p:sp>
            <p:nvSpPr>
              <p:cNvPr id="70" name="Freeform 55">
                <a:extLst>
                  <a:ext uri="{FF2B5EF4-FFF2-40B4-BE49-F238E27FC236}">
                    <a16:creationId xmlns:a16="http://schemas.microsoft.com/office/drawing/2014/main" id="{2E27FE31-7974-00CD-44C4-6A805416B7E6}"/>
                  </a:ext>
                </a:extLst>
              </p:cNvPr>
              <p:cNvSpPr/>
              <p:nvPr/>
            </p:nvSpPr>
            <p:spPr>
              <a:xfrm>
                <a:off x="0" y="0"/>
                <a:ext cx="664845" cy="359791"/>
              </a:xfrm>
              <a:custGeom>
                <a:avLst/>
                <a:gdLst/>
                <a:ahLst/>
                <a:cxnLst/>
                <a:rect l="l" t="t" r="r" b="b"/>
                <a:pathLst>
                  <a:path w="664845" h="359791">
                    <a:moveTo>
                      <a:pt x="25400" y="0"/>
                    </a:moveTo>
                    <a:lnTo>
                      <a:pt x="639445" y="0"/>
                    </a:lnTo>
                    <a:cubicBezTo>
                      <a:pt x="653415" y="0"/>
                      <a:pt x="664845" y="11430"/>
                      <a:pt x="664845" y="25400"/>
                    </a:cubicBezTo>
                    <a:lnTo>
                      <a:pt x="664845" y="334391"/>
                    </a:lnTo>
                    <a:cubicBezTo>
                      <a:pt x="664845" y="348361"/>
                      <a:pt x="653415" y="359791"/>
                      <a:pt x="639445" y="359791"/>
                    </a:cubicBezTo>
                    <a:lnTo>
                      <a:pt x="25400" y="359791"/>
                    </a:lnTo>
                    <a:cubicBezTo>
                      <a:pt x="11430" y="359791"/>
                      <a:pt x="0" y="348361"/>
                      <a:pt x="0" y="334391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34391"/>
                    </a:lnTo>
                    <a:lnTo>
                      <a:pt x="25400" y="334391"/>
                    </a:lnTo>
                    <a:lnTo>
                      <a:pt x="25400" y="308991"/>
                    </a:lnTo>
                    <a:lnTo>
                      <a:pt x="639445" y="308991"/>
                    </a:lnTo>
                    <a:lnTo>
                      <a:pt x="639445" y="334391"/>
                    </a:lnTo>
                    <a:lnTo>
                      <a:pt x="614045" y="334391"/>
                    </a:lnTo>
                    <a:lnTo>
                      <a:pt x="614045" y="25400"/>
                    </a:lnTo>
                    <a:lnTo>
                      <a:pt x="639445" y="25400"/>
                    </a:lnTo>
                    <a:lnTo>
                      <a:pt x="63944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1" name="TextBox 56">
                <a:extLst>
                  <a:ext uri="{FF2B5EF4-FFF2-40B4-BE49-F238E27FC236}">
                    <a16:creationId xmlns:a16="http://schemas.microsoft.com/office/drawing/2014/main" id="{00F429F9-0DC4-5635-07F1-C52FFB561CC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664865" cy="388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L1</a:t>
                </a:r>
              </a:p>
            </p:txBody>
          </p:sp>
        </p:grpSp>
        <p:grpSp>
          <p:nvGrpSpPr>
            <p:cNvPr id="14" name="Group 57">
              <a:extLst>
                <a:ext uri="{FF2B5EF4-FFF2-40B4-BE49-F238E27FC236}">
                  <a16:creationId xmlns:a16="http://schemas.microsoft.com/office/drawing/2014/main" id="{6392F228-8371-52A5-1A3C-3897726721FC}"/>
                </a:ext>
              </a:extLst>
            </p:cNvPr>
            <p:cNvGrpSpPr/>
            <p:nvPr/>
          </p:nvGrpSpPr>
          <p:grpSpPr>
            <a:xfrm>
              <a:off x="5619750" y="4689886"/>
              <a:ext cx="584862" cy="245924"/>
              <a:chOff x="0" y="0"/>
              <a:chExt cx="779816" cy="327899"/>
            </a:xfrm>
          </p:grpSpPr>
          <p:sp>
            <p:nvSpPr>
              <p:cNvPr id="66" name="Freeform 58">
                <a:extLst>
                  <a:ext uri="{FF2B5EF4-FFF2-40B4-BE49-F238E27FC236}">
                    <a16:creationId xmlns:a16="http://schemas.microsoft.com/office/drawing/2014/main" id="{FF336750-FC46-27DF-582E-4FBD50B1CEEE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67" name="Freeform 59">
                <a:extLst>
                  <a:ext uri="{FF2B5EF4-FFF2-40B4-BE49-F238E27FC236}">
                    <a16:creationId xmlns:a16="http://schemas.microsoft.com/office/drawing/2014/main" id="{3D1E867E-73D3-DDA8-C927-D7B40F4AF276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8" name="TextBox 60">
                <a:extLst>
                  <a:ext uri="{FF2B5EF4-FFF2-40B4-BE49-F238E27FC236}">
                    <a16:creationId xmlns:a16="http://schemas.microsoft.com/office/drawing/2014/main" id="{25048DBC-6BB8-9906-CA98-4AC3C93AE91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D1</a:t>
                </a:r>
              </a:p>
            </p:txBody>
          </p:sp>
        </p:grpSp>
        <p:grpSp>
          <p:nvGrpSpPr>
            <p:cNvPr id="15" name="Group 61">
              <a:extLst>
                <a:ext uri="{FF2B5EF4-FFF2-40B4-BE49-F238E27FC236}">
                  <a16:creationId xmlns:a16="http://schemas.microsoft.com/office/drawing/2014/main" id="{F1A8AA54-C4D1-F306-2B24-4B4CC74BF713}"/>
                </a:ext>
              </a:extLst>
            </p:cNvPr>
            <p:cNvGrpSpPr/>
            <p:nvPr/>
          </p:nvGrpSpPr>
          <p:grpSpPr>
            <a:xfrm>
              <a:off x="7575143" y="4897710"/>
              <a:ext cx="584862" cy="245924"/>
              <a:chOff x="0" y="0"/>
              <a:chExt cx="779816" cy="327899"/>
            </a:xfrm>
          </p:grpSpPr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332C8068-731F-B7EC-6D14-F044FF5519FB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5676D099-2325-C93E-6618-40083A3E742A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02C8F3D-CAED-E07F-726D-D05A7E91E91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D2</a:t>
                </a:r>
              </a:p>
            </p:txBody>
          </p:sp>
        </p:grpSp>
        <p:grpSp>
          <p:nvGrpSpPr>
            <p:cNvPr id="16" name="Group 65">
              <a:extLst>
                <a:ext uri="{FF2B5EF4-FFF2-40B4-BE49-F238E27FC236}">
                  <a16:creationId xmlns:a16="http://schemas.microsoft.com/office/drawing/2014/main" id="{450A45EC-0F26-7DA1-6C46-9124BA389E3D}"/>
                </a:ext>
              </a:extLst>
            </p:cNvPr>
            <p:cNvGrpSpPr/>
            <p:nvPr/>
          </p:nvGrpSpPr>
          <p:grpSpPr>
            <a:xfrm>
              <a:off x="4271328" y="5106467"/>
              <a:ext cx="584862" cy="245924"/>
              <a:chOff x="0" y="0"/>
              <a:chExt cx="779816" cy="327899"/>
            </a:xfrm>
          </p:grpSpPr>
          <p:sp>
            <p:nvSpPr>
              <p:cNvPr id="60" name="Freeform 66">
                <a:extLst>
                  <a:ext uri="{FF2B5EF4-FFF2-40B4-BE49-F238E27FC236}">
                    <a16:creationId xmlns:a16="http://schemas.microsoft.com/office/drawing/2014/main" id="{A8FC64A3-09B7-2CE7-A55E-0B27137F3E4A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61" name="Freeform 67">
                <a:extLst>
                  <a:ext uri="{FF2B5EF4-FFF2-40B4-BE49-F238E27FC236}">
                    <a16:creationId xmlns:a16="http://schemas.microsoft.com/office/drawing/2014/main" id="{2B5EA150-906C-1D9D-70D3-E532E0CBD55B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2" name="TextBox 68">
                <a:extLst>
                  <a:ext uri="{FF2B5EF4-FFF2-40B4-BE49-F238E27FC236}">
                    <a16:creationId xmlns:a16="http://schemas.microsoft.com/office/drawing/2014/main" id="{5C67E473-F970-E105-8C52-A433DAB89D5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D3</a:t>
                </a:r>
              </a:p>
            </p:txBody>
          </p:sp>
        </p:grpSp>
        <p:grpSp>
          <p:nvGrpSpPr>
            <p:cNvPr id="21" name="Group 69">
              <a:extLst>
                <a:ext uri="{FF2B5EF4-FFF2-40B4-BE49-F238E27FC236}">
                  <a16:creationId xmlns:a16="http://schemas.microsoft.com/office/drawing/2014/main" id="{0B6317E0-DB7A-C71A-727C-380840FA2FA6}"/>
                </a:ext>
              </a:extLst>
            </p:cNvPr>
            <p:cNvGrpSpPr/>
            <p:nvPr/>
          </p:nvGrpSpPr>
          <p:grpSpPr>
            <a:xfrm>
              <a:off x="5505119" y="5578785"/>
              <a:ext cx="584862" cy="245924"/>
              <a:chOff x="0" y="0"/>
              <a:chExt cx="779816" cy="327899"/>
            </a:xfrm>
          </p:grpSpPr>
          <p:sp>
            <p:nvSpPr>
              <p:cNvPr id="57" name="Freeform 70">
                <a:extLst>
                  <a:ext uri="{FF2B5EF4-FFF2-40B4-BE49-F238E27FC236}">
                    <a16:creationId xmlns:a16="http://schemas.microsoft.com/office/drawing/2014/main" id="{C7637880-9E37-B620-0202-DDCD96B192FB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58" name="Freeform 71">
                <a:extLst>
                  <a:ext uri="{FF2B5EF4-FFF2-40B4-BE49-F238E27FC236}">
                    <a16:creationId xmlns:a16="http://schemas.microsoft.com/office/drawing/2014/main" id="{2DC63F6A-0D7D-95F5-4E71-9DB84663B876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9" name="TextBox 72">
                <a:extLst>
                  <a:ext uri="{FF2B5EF4-FFF2-40B4-BE49-F238E27FC236}">
                    <a16:creationId xmlns:a16="http://schemas.microsoft.com/office/drawing/2014/main" id="{14DDF0A7-DCA6-D27E-A357-BB566D915D6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D4</a:t>
                </a: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49F34D37-F6B5-9F30-C3D8-70C61A8AD782}"/>
                </a:ext>
              </a:extLst>
            </p:cNvPr>
            <p:cNvGrpSpPr/>
            <p:nvPr/>
          </p:nvGrpSpPr>
          <p:grpSpPr>
            <a:xfrm>
              <a:off x="7938804" y="6653759"/>
              <a:ext cx="584862" cy="245924"/>
              <a:chOff x="0" y="0"/>
              <a:chExt cx="779816" cy="327899"/>
            </a:xfrm>
          </p:grpSpPr>
          <p:sp>
            <p:nvSpPr>
              <p:cNvPr id="54" name="Freeform 74">
                <a:extLst>
                  <a:ext uri="{FF2B5EF4-FFF2-40B4-BE49-F238E27FC236}">
                    <a16:creationId xmlns:a16="http://schemas.microsoft.com/office/drawing/2014/main" id="{43FD053F-6479-FEF7-094E-36F4A502F31C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55" name="Freeform 75">
                <a:extLst>
                  <a:ext uri="{FF2B5EF4-FFF2-40B4-BE49-F238E27FC236}">
                    <a16:creationId xmlns:a16="http://schemas.microsoft.com/office/drawing/2014/main" id="{67528E85-AA1E-42B0-3334-70C1A5CFC483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6" name="TextBox 76">
                <a:extLst>
                  <a:ext uri="{FF2B5EF4-FFF2-40B4-BE49-F238E27FC236}">
                    <a16:creationId xmlns:a16="http://schemas.microsoft.com/office/drawing/2014/main" id="{895347FC-6400-3FA9-8D82-6A374D3A582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D5</a:t>
                </a:r>
              </a:p>
            </p:txBody>
          </p:sp>
        </p:grpSp>
        <p:grpSp>
          <p:nvGrpSpPr>
            <p:cNvPr id="23" name="Group 77">
              <a:extLst>
                <a:ext uri="{FF2B5EF4-FFF2-40B4-BE49-F238E27FC236}">
                  <a16:creationId xmlns:a16="http://schemas.microsoft.com/office/drawing/2014/main" id="{EE9A41A5-56D1-D013-975B-ECFC0C7A2100}"/>
                </a:ext>
              </a:extLst>
            </p:cNvPr>
            <p:cNvGrpSpPr/>
            <p:nvPr/>
          </p:nvGrpSpPr>
          <p:grpSpPr>
            <a:xfrm>
              <a:off x="4265425" y="9615961"/>
              <a:ext cx="584862" cy="245924"/>
              <a:chOff x="0" y="0"/>
              <a:chExt cx="779816" cy="327899"/>
            </a:xfrm>
          </p:grpSpPr>
          <p:sp>
            <p:nvSpPr>
              <p:cNvPr id="34" name="Freeform 78">
                <a:extLst>
                  <a:ext uri="{FF2B5EF4-FFF2-40B4-BE49-F238E27FC236}">
                    <a16:creationId xmlns:a16="http://schemas.microsoft.com/office/drawing/2014/main" id="{67966141-1586-E2FC-5730-1C7192021318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35" name="Freeform 79">
                <a:extLst>
                  <a:ext uri="{FF2B5EF4-FFF2-40B4-BE49-F238E27FC236}">
                    <a16:creationId xmlns:a16="http://schemas.microsoft.com/office/drawing/2014/main" id="{A340E49E-603F-1EC8-D725-4FFEB0E77F95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3" name="TextBox 80">
                <a:extLst>
                  <a:ext uri="{FF2B5EF4-FFF2-40B4-BE49-F238E27FC236}">
                    <a16:creationId xmlns:a16="http://schemas.microsoft.com/office/drawing/2014/main" id="{5B5CE0D1-668E-44C8-1239-616FAB3ECE2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D6</a:t>
                </a:r>
              </a:p>
            </p:txBody>
          </p:sp>
        </p:grpSp>
        <p:grpSp>
          <p:nvGrpSpPr>
            <p:cNvPr id="24" name="Group 81">
              <a:extLst>
                <a:ext uri="{FF2B5EF4-FFF2-40B4-BE49-F238E27FC236}">
                  <a16:creationId xmlns:a16="http://schemas.microsoft.com/office/drawing/2014/main" id="{1F98E76A-8157-2D06-8948-01FE4A05518B}"/>
                </a:ext>
              </a:extLst>
            </p:cNvPr>
            <p:cNvGrpSpPr/>
            <p:nvPr/>
          </p:nvGrpSpPr>
          <p:grpSpPr>
            <a:xfrm>
              <a:off x="9565846" y="5892449"/>
              <a:ext cx="498649" cy="269798"/>
              <a:chOff x="0" y="0"/>
              <a:chExt cx="664865" cy="359731"/>
            </a:xfrm>
          </p:grpSpPr>
          <p:sp>
            <p:nvSpPr>
              <p:cNvPr id="31" name="Freeform 82">
                <a:extLst>
                  <a:ext uri="{FF2B5EF4-FFF2-40B4-BE49-F238E27FC236}">
                    <a16:creationId xmlns:a16="http://schemas.microsoft.com/office/drawing/2014/main" id="{009D7B70-F6C8-80EB-6312-5AE4B35DC230}"/>
                  </a:ext>
                </a:extLst>
              </p:cNvPr>
              <p:cNvSpPr/>
              <p:nvPr/>
            </p:nvSpPr>
            <p:spPr>
              <a:xfrm>
                <a:off x="25400" y="25400"/>
                <a:ext cx="614045" cy="308991"/>
              </a:xfrm>
              <a:custGeom>
                <a:avLst/>
                <a:gdLst/>
                <a:ahLst/>
                <a:cxnLst/>
                <a:rect l="l" t="t" r="r" b="b"/>
                <a:pathLst>
                  <a:path w="614045" h="308991">
                    <a:moveTo>
                      <a:pt x="0" y="0"/>
                    </a:moveTo>
                    <a:lnTo>
                      <a:pt x="614045" y="0"/>
                    </a:lnTo>
                    <a:lnTo>
                      <a:pt x="614045" y="308991"/>
                    </a:lnTo>
                    <a:lnTo>
                      <a:pt x="0" y="308991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</p:sp>
          <p:sp>
            <p:nvSpPr>
              <p:cNvPr id="32" name="Freeform 83">
                <a:extLst>
                  <a:ext uri="{FF2B5EF4-FFF2-40B4-BE49-F238E27FC236}">
                    <a16:creationId xmlns:a16="http://schemas.microsoft.com/office/drawing/2014/main" id="{8A566937-F029-64E6-DB11-ECD742E20F34}"/>
                  </a:ext>
                </a:extLst>
              </p:cNvPr>
              <p:cNvSpPr/>
              <p:nvPr/>
            </p:nvSpPr>
            <p:spPr>
              <a:xfrm>
                <a:off x="0" y="0"/>
                <a:ext cx="664845" cy="359791"/>
              </a:xfrm>
              <a:custGeom>
                <a:avLst/>
                <a:gdLst/>
                <a:ahLst/>
                <a:cxnLst/>
                <a:rect l="l" t="t" r="r" b="b"/>
                <a:pathLst>
                  <a:path w="664845" h="359791">
                    <a:moveTo>
                      <a:pt x="25400" y="0"/>
                    </a:moveTo>
                    <a:lnTo>
                      <a:pt x="639445" y="0"/>
                    </a:lnTo>
                    <a:cubicBezTo>
                      <a:pt x="653415" y="0"/>
                      <a:pt x="664845" y="11430"/>
                      <a:pt x="664845" y="25400"/>
                    </a:cubicBezTo>
                    <a:lnTo>
                      <a:pt x="664845" y="334391"/>
                    </a:lnTo>
                    <a:cubicBezTo>
                      <a:pt x="664845" y="348361"/>
                      <a:pt x="653415" y="359791"/>
                      <a:pt x="639445" y="359791"/>
                    </a:cubicBezTo>
                    <a:lnTo>
                      <a:pt x="25400" y="359791"/>
                    </a:lnTo>
                    <a:cubicBezTo>
                      <a:pt x="11430" y="359791"/>
                      <a:pt x="0" y="348361"/>
                      <a:pt x="0" y="334391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34391"/>
                    </a:lnTo>
                    <a:lnTo>
                      <a:pt x="25400" y="334391"/>
                    </a:lnTo>
                    <a:lnTo>
                      <a:pt x="25400" y="308991"/>
                    </a:lnTo>
                    <a:lnTo>
                      <a:pt x="639445" y="308991"/>
                    </a:lnTo>
                    <a:lnTo>
                      <a:pt x="639445" y="334391"/>
                    </a:lnTo>
                    <a:lnTo>
                      <a:pt x="614045" y="334391"/>
                    </a:lnTo>
                    <a:lnTo>
                      <a:pt x="614045" y="25400"/>
                    </a:lnTo>
                    <a:lnTo>
                      <a:pt x="639445" y="25400"/>
                    </a:lnTo>
                    <a:lnTo>
                      <a:pt x="63944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3" name="TextBox 84">
                <a:extLst>
                  <a:ext uri="{FF2B5EF4-FFF2-40B4-BE49-F238E27FC236}">
                    <a16:creationId xmlns:a16="http://schemas.microsoft.com/office/drawing/2014/main" id="{4B9D44D7-7BF9-2221-F28A-60D9F8A3877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664865" cy="388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L2</a:t>
                </a:r>
              </a:p>
            </p:txBody>
          </p:sp>
        </p:grpSp>
        <p:grpSp>
          <p:nvGrpSpPr>
            <p:cNvPr id="27" name="Group 85">
              <a:extLst>
                <a:ext uri="{FF2B5EF4-FFF2-40B4-BE49-F238E27FC236}">
                  <a16:creationId xmlns:a16="http://schemas.microsoft.com/office/drawing/2014/main" id="{3846B830-5B12-38DE-7DD9-6C79335B9C15}"/>
                </a:ext>
              </a:extLst>
            </p:cNvPr>
            <p:cNvGrpSpPr/>
            <p:nvPr/>
          </p:nvGrpSpPr>
          <p:grpSpPr>
            <a:xfrm>
              <a:off x="4936596" y="9660553"/>
              <a:ext cx="498649" cy="269798"/>
              <a:chOff x="0" y="0"/>
              <a:chExt cx="664865" cy="359731"/>
            </a:xfrm>
          </p:grpSpPr>
          <p:sp>
            <p:nvSpPr>
              <p:cNvPr id="28" name="Freeform 86">
                <a:extLst>
                  <a:ext uri="{FF2B5EF4-FFF2-40B4-BE49-F238E27FC236}">
                    <a16:creationId xmlns:a16="http://schemas.microsoft.com/office/drawing/2014/main" id="{F24F7A85-9445-C0E1-52E0-ADFB0EFCF9AD}"/>
                  </a:ext>
                </a:extLst>
              </p:cNvPr>
              <p:cNvSpPr/>
              <p:nvPr/>
            </p:nvSpPr>
            <p:spPr>
              <a:xfrm>
                <a:off x="25400" y="25400"/>
                <a:ext cx="614045" cy="308991"/>
              </a:xfrm>
              <a:custGeom>
                <a:avLst/>
                <a:gdLst/>
                <a:ahLst/>
                <a:cxnLst/>
                <a:rect l="l" t="t" r="r" b="b"/>
                <a:pathLst>
                  <a:path w="614045" h="308991">
                    <a:moveTo>
                      <a:pt x="0" y="0"/>
                    </a:moveTo>
                    <a:lnTo>
                      <a:pt x="614045" y="0"/>
                    </a:lnTo>
                    <a:lnTo>
                      <a:pt x="614045" y="308991"/>
                    </a:lnTo>
                    <a:lnTo>
                      <a:pt x="0" y="308991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</p:sp>
          <p:sp>
            <p:nvSpPr>
              <p:cNvPr id="29" name="Freeform 87">
                <a:extLst>
                  <a:ext uri="{FF2B5EF4-FFF2-40B4-BE49-F238E27FC236}">
                    <a16:creationId xmlns:a16="http://schemas.microsoft.com/office/drawing/2014/main" id="{1A47B25A-434A-3483-31E1-CA404E557F3F}"/>
                  </a:ext>
                </a:extLst>
              </p:cNvPr>
              <p:cNvSpPr/>
              <p:nvPr/>
            </p:nvSpPr>
            <p:spPr>
              <a:xfrm>
                <a:off x="0" y="0"/>
                <a:ext cx="664845" cy="359791"/>
              </a:xfrm>
              <a:custGeom>
                <a:avLst/>
                <a:gdLst/>
                <a:ahLst/>
                <a:cxnLst/>
                <a:rect l="l" t="t" r="r" b="b"/>
                <a:pathLst>
                  <a:path w="664845" h="359791">
                    <a:moveTo>
                      <a:pt x="25400" y="0"/>
                    </a:moveTo>
                    <a:lnTo>
                      <a:pt x="639445" y="0"/>
                    </a:lnTo>
                    <a:cubicBezTo>
                      <a:pt x="653415" y="0"/>
                      <a:pt x="664845" y="11430"/>
                      <a:pt x="664845" y="25400"/>
                    </a:cubicBezTo>
                    <a:lnTo>
                      <a:pt x="664845" y="334391"/>
                    </a:lnTo>
                    <a:cubicBezTo>
                      <a:pt x="664845" y="348361"/>
                      <a:pt x="653415" y="359791"/>
                      <a:pt x="639445" y="359791"/>
                    </a:cubicBezTo>
                    <a:lnTo>
                      <a:pt x="25400" y="359791"/>
                    </a:lnTo>
                    <a:cubicBezTo>
                      <a:pt x="11430" y="359791"/>
                      <a:pt x="0" y="348361"/>
                      <a:pt x="0" y="334391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34391"/>
                    </a:lnTo>
                    <a:lnTo>
                      <a:pt x="25400" y="334391"/>
                    </a:lnTo>
                    <a:lnTo>
                      <a:pt x="25400" y="308991"/>
                    </a:lnTo>
                    <a:lnTo>
                      <a:pt x="639445" y="308991"/>
                    </a:lnTo>
                    <a:lnTo>
                      <a:pt x="639445" y="334391"/>
                    </a:lnTo>
                    <a:lnTo>
                      <a:pt x="614045" y="334391"/>
                    </a:lnTo>
                    <a:lnTo>
                      <a:pt x="614045" y="25400"/>
                    </a:lnTo>
                    <a:lnTo>
                      <a:pt x="639445" y="25400"/>
                    </a:lnTo>
                    <a:lnTo>
                      <a:pt x="63944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0" name="TextBox 88">
                <a:extLst>
                  <a:ext uri="{FF2B5EF4-FFF2-40B4-BE49-F238E27FC236}">
                    <a16:creationId xmlns:a16="http://schemas.microsoft.com/office/drawing/2014/main" id="{0FA874B8-4C73-3DD5-1756-9E42E8ADED4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664865" cy="388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L3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0345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76EA3-A41C-4D2F-C5BA-1BA6A12EC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F439C89-8BBA-5D92-9EC7-627729997465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79C4DC8-CE12-9FE0-5DDD-C4CFDEB023EF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45A632B-C196-3FE0-82D6-223B2CF0957F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C5AE388-794A-7C2A-90B5-BE17F2E5ED45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C5F1BCF-B973-1CD6-CE82-E225EB396BFD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928C2A95-C344-00D6-5C52-540365B96446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공지 사항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52958F3-DFF6-8916-1314-2731592BD238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0A6E9A15-993B-912C-9886-C0BD201759C7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CE52ADAA-05EF-2B42-B013-175013F885E1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60DBC34-514D-DD4F-5ABB-1124804974AF}"/>
              </a:ext>
            </a:extLst>
          </p:cNvPr>
          <p:cNvSpPr txBox="1"/>
          <p:nvPr/>
        </p:nvSpPr>
        <p:spPr>
          <a:xfrm>
            <a:off x="13035079" y="4082186"/>
            <a:ext cx="3810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910" lvl="1" indent="-84455" algn="just">
              <a:buFont typeface="Arial"/>
              <a:buChar char="•"/>
            </a:pPr>
            <a:endParaRPr lang="en-US" altLang="ko-KR" sz="1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84455" lvl="1" algn="just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입력 데이터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168910" lvl="1" indent="-84455" algn="just">
              <a:buFont typeface="Arial"/>
              <a:buChar char="•"/>
            </a:pPr>
            <a:endParaRPr lang="en-US" altLang="ko-KR" sz="1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168910" lvl="1" indent="-84455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D1 :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제목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(title)</a:t>
            </a:r>
          </a:p>
          <a:p>
            <a:pPr marL="168910" lvl="1" indent="-84455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D2 :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(content)</a:t>
            </a:r>
          </a:p>
          <a:p>
            <a:pPr marL="168910" lvl="1" indent="-84455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D3 :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시작일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startDate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)</a:t>
            </a:r>
          </a:p>
          <a:p>
            <a:pPr marL="168910" lvl="1" indent="-84455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D4 :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마감일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endDate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)</a:t>
            </a:r>
          </a:p>
          <a:p>
            <a:pPr marL="168910" lvl="1" indent="-84455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D5 :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이미지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imageFile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)</a:t>
            </a:r>
          </a:p>
          <a:p>
            <a:pPr marL="168910" lvl="1" indent="-84455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D6 :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중요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/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비중요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importNotice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)</a:t>
            </a:r>
            <a:endParaRPr lang="en-US" altLang="ko-KR" sz="24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2390" lvl="1" algn="just"/>
            <a:endParaRPr lang="en-US" altLang="ko-KR" sz="24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2390" lvl="1" algn="just"/>
            <a:r>
              <a:rPr lang="ko-KR" altLang="en-US" sz="2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링크</a:t>
            </a:r>
            <a:endParaRPr lang="ko-KR" altLang="en-US" dirty="0"/>
          </a:p>
          <a:p>
            <a:pPr algn="just"/>
            <a:endParaRPr lang="ko-KR" altLang="en-US" dirty="0"/>
          </a:p>
          <a:p>
            <a:pPr marL="144780" lvl="1" indent="-72390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L1 :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등록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후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리스트페이지로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이동</a:t>
            </a:r>
            <a:endParaRPr lang="en-US" altLang="ko-KR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144780" lvl="1" indent="-72390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list.do</a:t>
            </a:r>
          </a:p>
          <a:p>
            <a:pPr marL="144780" lvl="1" indent="-72390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L2 :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리스트페이지로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이동</a:t>
            </a:r>
            <a:endParaRPr lang="en-US" altLang="ko-KR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144780" lvl="1" indent="-72390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list.do</a:t>
            </a:r>
          </a:p>
          <a:p>
            <a:pPr marL="144780" lvl="1" indent="-72390" algn="just"/>
            <a:endParaRPr lang="en-US" altLang="ko-KR" sz="1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48D918B-02C2-BD85-4FC4-8EB011B160F4}"/>
              </a:ext>
            </a:extLst>
          </p:cNvPr>
          <p:cNvGrpSpPr/>
          <p:nvPr/>
        </p:nvGrpSpPr>
        <p:grpSpPr>
          <a:xfrm>
            <a:off x="1028700" y="3776142"/>
            <a:ext cx="10138064" cy="5996564"/>
            <a:chOff x="626291" y="2582414"/>
            <a:chExt cx="9685203" cy="5611075"/>
          </a:xfrm>
        </p:grpSpPr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2972933F-AB29-EE9F-45DA-B834EC51D6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6291" y="2582414"/>
              <a:ext cx="9685203" cy="5611075"/>
              <a:chOff x="0" y="0"/>
              <a:chExt cx="12913604" cy="7481433"/>
            </a:xfrm>
          </p:grpSpPr>
          <p:sp>
            <p:nvSpPr>
              <p:cNvPr id="87" name="Freeform 41">
                <a:extLst>
                  <a:ext uri="{FF2B5EF4-FFF2-40B4-BE49-F238E27FC236}">
                    <a16:creationId xmlns:a16="http://schemas.microsoft.com/office/drawing/2014/main" id="{63B7A630-F89F-D91A-D0BD-1F683E8DE862}"/>
                  </a:ext>
                </a:extLst>
              </p:cNvPr>
              <p:cNvSpPr/>
              <p:nvPr/>
            </p:nvSpPr>
            <p:spPr>
              <a:xfrm>
                <a:off x="0" y="0"/>
                <a:ext cx="12913614" cy="7481443"/>
              </a:xfrm>
              <a:custGeom>
                <a:avLst/>
                <a:gdLst/>
                <a:ahLst/>
                <a:cxnLst/>
                <a:rect l="l" t="t" r="r" b="b"/>
                <a:pathLst>
                  <a:path w="12913614" h="7481443">
                    <a:moveTo>
                      <a:pt x="0" y="0"/>
                    </a:moveTo>
                    <a:lnTo>
                      <a:pt x="12913614" y="0"/>
                    </a:lnTo>
                    <a:lnTo>
                      <a:pt x="12913614" y="7481443"/>
                    </a:lnTo>
                    <a:lnTo>
                      <a:pt x="0" y="748144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9" name="Group 51">
              <a:extLst>
                <a:ext uri="{FF2B5EF4-FFF2-40B4-BE49-F238E27FC236}">
                  <a16:creationId xmlns:a16="http://schemas.microsoft.com/office/drawing/2014/main" id="{BCC966BF-8468-B693-9636-46F1FFB242A7}"/>
                </a:ext>
              </a:extLst>
            </p:cNvPr>
            <p:cNvGrpSpPr/>
            <p:nvPr/>
          </p:nvGrpSpPr>
          <p:grpSpPr>
            <a:xfrm>
              <a:off x="8362828" y="3385917"/>
              <a:ext cx="659562" cy="239684"/>
              <a:chOff x="0" y="0"/>
              <a:chExt cx="879416" cy="319579"/>
            </a:xfrm>
          </p:grpSpPr>
          <p:sp>
            <p:nvSpPr>
              <p:cNvPr id="84" name="Freeform 52">
                <a:extLst>
                  <a:ext uri="{FF2B5EF4-FFF2-40B4-BE49-F238E27FC236}">
                    <a16:creationId xmlns:a16="http://schemas.microsoft.com/office/drawing/2014/main" id="{38FB0C23-AC39-F0B4-81E0-738B186D3269}"/>
                  </a:ext>
                </a:extLst>
              </p:cNvPr>
              <p:cNvSpPr/>
              <p:nvPr/>
            </p:nvSpPr>
            <p:spPr>
              <a:xfrm>
                <a:off x="25400" y="25400"/>
                <a:ext cx="828675" cy="268732"/>
              </a:xfrm>
              <a:custGeom>
                <a:avLst/>
                <a:gdLst/>
                <a:ahLst/>
                <a:cxnLst/>
                <a:rect l="l" t="t" r="r" b="b"/>
                <a:pathLst>
                  <a:path w="828675" h="268732">
                    <a:moveTo>
                      <a:pt x="0" y="0"/>
                    </a:moveTo>
                    <a:lnTo>
                      <a:pt x="828675" y="0"/>
                    </a:lnTo>
                    <a:lnTo>
                      <a:pt x="828675" y="268732"/>
                    </a:lnTo>
                    <a:lnTo>
                      <a:pt x="0" y="268732"/>
                    </a:lnTo>
                    <a:close/>
                  </a:path>
                </a:pathLst>
              </a:custGeom>
              <a:solidFill>
                <a:srgbClr val="6BAD3E"/>
              </a:solidFill>
            </p:spPr>
          </p:sp>
          <p:sp>
            <p:nvSpPr>
              <p:cNvPr id="85" name="Freeform 53">
                <a:extLst>
                  <a:ext uri="{FF2B5EF4-FFF2-40B4-BE49-F238E27FC236}">
                    <a16:creationId xmlns:a16="http://schemas.microsoft.com/office/drawing/2014/main" id="{10922334-DB4E-32AA-1326-4B5866252A05}"/>
                  </a:ext>
                </a:extLst>
              </p:cNvPr>
              <p:cNvSpPr/>
              <p:nvPr/>
            </p:nvSpPr>
            <p:spPr>
              <a:xfrm>
                <a:off x="0" y="0"/>
                <a:ext cx="879475" cy="319532"/>
              </a:xfrm>
              <a:custGeom>
                <a:avLst/>
                <a:gdLst/>
                <a:ahLst/>
                <a:cxnLst/>
                <a:rect l="l" t="t" r="r" b="b"/>
                <a:pathLst>
                  <a:path w="879475" h="319532">
                    <a:moveTo>
                      <a:pt x="25400" y="0"/>
                    </a:moveTo>
                    <a:lnTo>
                      <a:pt x="854075" y="0"/>
                    </a:lnTo>
                    <a:cubicBezTo>
                      <a:pt x="868045" y="0"/>
                      <a:pt x="879475" y="11430"/>
                      <a:pt x="879475" y="25400"/>
                    </a:cubicBezTo>
                    <a:lnTo>
                      <a:pt x="879475" y="294132"/>
                    </a:lnTo>
                    <a:cubicBezTo>
                      <a:pt x="879475" y="308102"/>
                      <a:pt x="868045" y="319532"/>
                      <a:pt x="854075" y="319532"/>
                    </a:cubicBezTo>
                    <a:lnTo>
                      <a:pt x="25400" y="319532"/>
                    </a:lnTo>
                    <a:cubicBezTo>
                      <a:pt x="11430" y="319532"/>
                      <a:pt x="0" y="308102"/>
                      <a:pt x="0" y="294132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294132"/>
                    </a:lnTo>
                    <a:lnTo>
                      <a:pt x="25400" y="294132"/>
                    </a:lnTo>
                    <a:lnTo>
                      <a:pt x="25400" y="268732"/>
                    </a:lnTo>
                    <a:lnTo>
                      <a:pt x="854075" y="268732"/>
                    </a:lnTo>
                    <a:lnTo>
                      <a:pt x="854075" y="294132"/>
                    </a:lnTo>
                    <a:lnTo>
                      <a:pt x="828675" y="294132"/>
                    </a:lnTo>
                    <a:lnTo>
                      <a:pt x="828675" y="25400"/>
                    </a:lnTo>
                    <a:lnTo>
                      <a:pt x="854075" y="25400"/>
                    </a:lnTo>
                    <a:lnTo>
                      <a:pt x="85407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6" name="TextBox 54">
                <a:extLst>
                  <a:ext uri="{FF2B5EF4-FFF2-40B4-BE49-F238E27FC236}">
                    <a16:creationId xmlns:a16="http://schemas.microsoft.com/office/drawing/2014/main" id="{EED8DB5C-88F7-50F2-0EB6-29A7C56C5D7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79416" cy="348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D1</a:t>
                </a:r>
              </a:p>
            </p:txBody>
          </p:sp>
        </p:grpSp>
        <p:grpSp>
          <p:nvGrpSpPr>
            <p:cNvPr id="20" name="Group 55">
              <a:extLst>
                <a:ext uri="{FF2B5EF4-FFF2-40B4-BE49-F238E27FC236}">
                  <a16:creationId xmlns:a16="http://schemas.microsoft.com/office/drawing/2014/main" id="{216E74C6-2ED5-2E1C-DBBF-651B6B36258F}"/>
                </a:ext>
              </a:extLst>
            </p:cNvPr>
            <p:cNvGrpSpPr/>
            <p:nvPr/>
          </p:nvGrpSpPr>
          <p:grpSpPr>
            <a:xfrm>
              <a:off x="7356974" y="4035232"/>
              <a:ext cx="659562" cy="239684"/>
              <a:chOff x="0" y="0"/>
              <a:chExt cx="879416" cy="319579"/>
            </a:xfrm>
          </p:grpSpPr>
          <p:sp>
            <p:nvSpPr>
              <p:cNvPr id="81" name="Freeform 56">
                <a:extLst>
                  <a:ext uri="{FF2B5EF4-FFF2-40B4-BE49-F238E27FC236}">
                    <a16:creationId xmlns:a16="http://schemas.microsoft.com/office/drawing/2014/main" id="{A7DFEB67-075E-1DDF-0D42-2DD2DF909E2A}"/>
                  </a:ext>
                </a:extLst>
              </p:cNvPr>
              <p:cNvSpPr/>
              <p:nvPr/>
            </p:nvSpPr>
            <p:spPr>
              <a:xfrm>
                <a:off x="25400" y="25400"/>
                <a:ext cx="828675" cy="268732"/>
              </a:xfrm>
              <a:custGeom>
                <a:avLst/>
                <a:gdLst/>
                <a:ahLst/>
                <a:cxnLst/>
                <a:rect l="l" t="t" r="r" b="b"/>
                <a:pathLst>
                  <a:path w="828675" h="268732">
                    <a:moveTo>
                      <a:pt x="0" y="0"/>
                    </a:moveTo>
                    <a:lnTo>
                      <a:pt x="828675" y="0"/>
                    </a:lnTo>
                    <a:lnTo>
                      <a:pt x="828675" y="268732"/>
                    </a:lnTo>
                    <a:lnTo>
                      <a:pt x="0" y="268732"/>
                    </a:lnTo>
                    <a:close/>
                  </a:path>
                </a:pathLst>
              </a:custGeom>
              <a:solidFill>
                <a:srgbClr val="6BAD3E"/>
              </a:solidFill>
            </p:spPr>
          </p:sp>
          <p:sp>
            <p:nvSpPr>
              <p:cNvPr id="82" name="Freeform 57">
                <a:extLst>
                  <a:ext uri="{FF2B5EF4-FFF2-40B4-BE49-F238E27FC236}">
                    <a16:creationId xmlns:a16="http://schemas.microsoft.com/office/drawing/2014/main" id="{077E7ACB-EAB1-31E1-E5EC-F18E8822F266}"/>
                  </a:ext>
                </a:extLst>
              </p:cNvPr>
              <p:cNvSpPr/>
              <p:nvPr/>
            </p:nvSpPr>
            <p:spPr>
              <a:xfrm>
                <a:off x="0" y="0"/>
                <a:ext cx="879475" cy="319532"/>
              </a:xfrm>
              <a:custGeom>
                <a:avLst/>
                <a:gdLst/>
                <a:ahLst/>
                <a:cxnLst/>
                <a:rect l="l" t="t" r="r" b="b"/>
                <a:pathLst>
                  <a:path w="879475" h="319532">
                    <a:moveTo>
                      <a:pt x="25400" y="0"/>
                    </a:moveTo>
                    <a:lnTo>
                      <a:pt x="854075" y="0"/>
                    </a:lnTo>
                    <a:cubicBezTo>
                      <a:pt x="868045" y="0"/>
                      <a:pt x="879475" y="11430"/>
                      <a:pt x="879475" y="25400"/>
                    </a:cubicBezTo>
                    <a:lnTo>
                      <a:pt x="879475" y="294132"/>
                    </a:lnTo>
                    <a:cubicBezTo>
                      <a:pt x="879475" y="308102"/>
                      <a:pt x="868045" y="319532"/>
                      <a:pt x="854075" y="319532"/>
                    </a:cubicBezTo>
                    <a:lnTo>
                      <a:pt x="25400" y="319532"/>
                    </a:lnTo>
                    <a:cubicBezTo>
                      <a:pt x="11430" y="319532"/>
                      <a:pt x="0" y="308102"/>
                      <a:pt x="0" y="294132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294132"/>
                    </a:lnTo>
                    <a:lnTo>
                      <a:pt x="25400" y="294132"/>
                    </a:lnTo>
                    <a:lnTo>
                      <a:pt x="25400" y="268732"/>
                    </a:lnTo>
                    <a:lnTo>
                      <a:pt x="854075" y="268732"/>
                    </a:lnTo>
                    <a:lnTo>
                      <a:pt x="854075" y="294132"/>
                    </a:lnTo>
                    <a:lnTo>
                      <a:pt x="828675" y="294132"/>
                    </a:lnTo>
                    <a:lnTo>
                      <a:pt x="828675" y="25400"/>
                    </a:lnTo>
                    <a:lnTo>
                      <a:pt x="854075" y="25400"/>
                    </a:lnTo>
                    <a:lnTo>
                      <a:pt x="85407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3" name="TextBox 58">
                <a:extLst>
                  <a:ext uri="{FF2B5EF4-FFF2-40B4-BE49-F238E27FC236}">
                    <a16:creationId xmlns:a16="http://schemas.microsoft.com/office/drawing/2014/main" id="{09DE7DAA-E418-5289-3D8C-A1478720630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79416" cy="348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D2</a:t>
                </a:r>
              </a:p>
            </p:txBody>
          </p:sp>
        </p:grpSp>
        <p:grpSp>
          <p:nvGrpSpPr>
            <p:cNvPr id="36" name="Group 59">
              <a:extLst>
                <a:ext uri="{FF2B5EF4-FFF2-40B4-BE49-F238E27FC236}">
                  <a16:creationId xmlns:a16="http://schemas.microsoft.com/office/drawing/2014/main" id="{C8DC2B4B-C441-57A9-C27F-BBA4E2FA3339}"/>
                </a:ext>
              </a:extLst>
            </p:cNvPr>
            <p:cNvGrpSpPr/>
            <p:nvPr/>
          </p:nvGrpSpPr>
          <p:grpSpPr>
            <a:xfrm>
              <a:off x="6337124" y="5560824"/>
              <a:ext cx="659562" cy="239684"/>
              <a:chOff x="0" y="0"/>
              <a:chExt cx="879416" cy="319579"/>
            </a:xfrm>
          </p:grpSpPr>
          <p:sp>
            <p:nvSpPr>
              <p:cNvPr id="78" name="Freeform 60">
                <a:extLst>
                  <a:ext uri="{FF2B5EF4-FFF2-40B4-BE49-F238E27FC236}">
                    <a16:creationId xmlns:a16="http://schemas.microsoft.com/office/drawing/2014/main" id="{AD4F3FDD-436A-1671-F23B-AC6A7D94F840}"/>
                  </a:ext>
                </a:extLst>
              </p:cNvPr>
              <p:cNvSpPr/>
              <p:nvPr/>
            </p:nvSpPr>
            <p:spPr>
              <a:xfrm>
                <a:off x="25400" y="25400"/>
                <a:ext cx="828675" cy="268732"/>
              </a:xfrm>
              <a:custGeom>
                <a:avLst/>
                <a:gdLst/>
                <a:ahLst/>
                <a:cxnLst/>
                <a:rect l="l" t="t" r="r" b="b"/>
                <a:pathLst>
                  <a:path w="828675" h="268732">
                    <a:moveTo>
                      <a:pt x="0" y="0"/>
                    </a:moveTo>
                    <a:lnTo>
                      <a:pt x="828675" y="0"/>
                    </a:lnTo>
                    <a:lnTo>
                      <a:pt x="828675" y="268732"/>
                    </a:lnTo>
                    <a:lnTo>
                      <a:pt x="0" y="268732"/>
                    </a:lnTo>
                    <a:close/>
                  </a:path>
                </a:pathLst>
              </a:custGeom>
              <a:solidFill>
                <a:srgbClr val="6BAD3E"/>
              </a:solidFill>
            </p:spPr>
          </p:sp>
          <p:sp>
            <p:nvSpPr>
              <p:cNvPr id="79" name="Freeform 61">
                <a:extLst>
                  <a:ext uri="{FF2B5EF4-FFF2-40B4-BE49-F238E27FC236}">
                    <a16:creationId xmlns:a16="http://schemas.microsoft.com/office/drawing/2014/main" id="{161E290D-2015-7708-921C-9B06CF55AC29}"/>
                  </a:ext>
                </a:extLst>
              </p:cNvPr>
              <p:cNvSpPr/>
              <p:nvPr/>
            </p:nvSpPr>
            <p:spPr>
              <a:xfrm>
                <a:off x="0" y="0"/>
                <a:ext cx="879475" cy="319532"/>
              </a:xfrm>
              <a:custGeom>
                <a:avLst/>
                <a:gdLst/>
                <a:ahLst/>
                <a:cxnLst/>
                <a:rect l="l" t="t" r="r" b="b"/>
                <a:pathLst>
                  <a:path w="879475" h="319532">
                    <a:moveTo>
                      <a:pt x="25400" y="0"/>
                    </a:moveTo>
                    <a:lnTo>
                      <a:pt x="854075" y="0"/>
                    </a:lnTo>
                    <a:cubicBezTo>
                      <a:pt x="868045" y="0"/>
                      <a:pt x="879475" y="11430"/>
                      <a:pt x="879475" y="25400"/>
                    </a:cubicBezTo>
                    <a:lnTo>
                      <a:pt x="879475" y="294132"/>
                    </a:lnTo>
                    <a:cubicBezTo>
                      <a:pt x="879475" y="308102"/>
                      <a:pt x="868045" y="319532"/>
                      <a:pt x="854075" y="319532"/>
                    </a:cubicBezTo>
                    <a:lnTo>
                      <a:pt x="25400" y="319532"/>
                    </a:lnTo>
                    <a:cubicBezTo>
                      <a:pt x="11430" y="319532"/>
                      <a:pt x="0" y="308102"/>
                      <a:pt x="0" y="294132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294132"/>
                    </a:lnTo>
                    <a:lnTo>
                      <a:pt x="25400" y="294132"/>
                    </a:lnTo>
                    <a:lnTo>
                      <a:pt x="25400" y="268732"/>
                    </a:lnTo>
                    <a:lnTo>
                      <a:pt x="854075" y="268732"/>
                    </a:lnTo>
                    <a:lnTo>
                      <a:pt x="854075" y="294132"/>
                    </a:lnTo>
                    <a:lnTo>
                      <a:pt x="828675" y="294132"/>
                    </a:lnTo>
                    <a:lnTo>
                      <a:pt x="828675" y="25400"/>
                    </a:lnTo>
                    <a:lnTo>
                      <a:pt x="854075" y="25400"/>
                    </a:lnTo>
                    <a:lnTo>
                      <a:pt x="85407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0" name="TextBox 62">
                <a:extLst>
                  <a:ext uri="{FF2B5EF4-FFF2-40B4-BE49-F238E27FC236}">
                    <a16:creationId xmlns:a16="http://schemas.microsoft.com/office/drawing/2014/main" id="{B9F8DF11-4678-78B3-76C5-49D34F866AB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79416" cy="348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D3</a:t>
                </a:r>
              </a:p>
            </p:txBody>
          </p:sp>
        </p:grpSp>
        <p:grpSp>
          <p:nvGrpSpPr>
            <p:cNvPr id="37" name="Group 63">
              <a:extLst>
                <a:ext uri="{FF2B5EF4-FFF2-40B4-BE49-F238E27FC236}">
                  <a16:creationId xmlns:a16="http://schemas.microsoft.com/office/drawing/2014/main" id="{1A6E3235-94C6-69C5-8B2C-3175C1A55753}"/>
                </a:ext>
              </a:extLst>
            </p:cNvPr>
            <p:cNvGrpSpPr/>
            <p:nvPr/>
          </p:nvGrpSpPr>
          <p:grpSpPr>
            <a:xfrm>
              <a:off x="6324424" y="6273224"/>
              <a:ext cx="659562" cy="239684"/>
              <a:chOff x="0" y="0"/>
              <a:chExt cx="879416" cy="319579"/>
            </a:xfrm>
          </p:grpSpPr>
          <p:sp>
            <p:nvSpPr>
              <p:cNvPr id="75" name="Freeform 64">
                <a:extLst>
                  <a:ext uri="{FF2B5EF4-FFF2-40B4-BE49-F238E27FC236}">
                    <a16:creationId xmlns:a16="http://schemas.microsoft.com/office/drawing/2014/main" id="{24C09A42-495C-97DF-3EDD-D593D4E1460C}"/>
                  </a:ext>
                </a:extLst>
              </p:cNvPr>
              <p:cNvSpPr/>
              <p:nvPr/>
            </p:nvSpPr>
            <p:spPr>
              <a:xfrm>
                <a:off x="25400" y="25400"/>
                <a:ext cx="828675" cy="268732"/>
              </a:xfrm>
              <a:custGeom>
                <a:avLst/>
                <a:gdLst/>
                <a:ahLst/>
                <a:cxnLst/>
                <a:rect l="l" t="t" r="r" b="b"/>
                <a:pathLst>
                  <a:path w="828675" h="268732">
                    <a:moveTo>
                      <a:pt x="0" y="0"/>
                    </a:moveTo>
                    <a:lnTo>
                      <a:pt x="828675" y="0"/>
                    </a:lnTo>
                    <a:lnTo>
                      <a:pt x="828675" y="268732"/>
                    </a:lnTo>
                    <a:lnTo>
                      <a:pt x="0" y="268732"/>
                    </a:lnTo>
                    <a:close/>
                  </a:path>
                </a:pathLst>
              </a:custGeom>
              <a:solidFill>
                <a:srgbClr val="6BAD3E"/>
              </a:solidFill>
            </p:spPr>
          </p:sp>
          <p:sp>
            <p:nvSpPr>
              <p:cNvPr id="76" name="Freeform 65">
                <a:extLst>
                  <a:ext uri="{FF2B5EF4-FFF2-40B4-BE49-F238E27FC236}">
                    <a16:creationId xmlns:a16="http://schemas.microsoft.com/office/drawing/2014/main" id="{94910787-97C8-38D6-D31F-0EB10DD30352}"/>
                  </a:ext>
                </a:extLst>
              </p:cNvPr>
              <p:cNvSpPr/>
              <p:nvPr/>
            </p:nvSpPr>
            <p:spPr>
              <a:xfrm>
                <a:off x="0" y="0"/>
                <a:ext cx="879475" cy="319532"/>
              </a:xfrm>
              <a:custGeom>
                <a:avLst/>
                <a:gdLst/>
                <a:ahLst/>
                <a:cxnLst/>
                <a:rect l="l" t="t" r="r" b="b"/>
                <a:pathLst>
                  <a:path w="879475" h="319532">
                    <a:moveTo>
                      <a:pt x="25400" y="0"/>
                    </a:moveTo>
                    <a:lnTo>
                      <a:pt x="854075" y="0"/>
                    </a:lnTo>
                    <a:cubicBezTo>
                      <a:pt x="868045" y="0"/>
                      <a:pt x="879475" y="11430"/>
                      <a:pt x="879475" y="25400"/>
                    </a:cubicBezTo>
                    <a:lnTo>
                      <a:pt x="879475" y="294132"/>
                    </a:lnTo>
                    <a:cubicBezTo>
                      <a:pt x="879475" y="308102"/>
                      <a:pt x="868045" y="319532"/>
                      <a:pt x="854075" y="319532"/>
                    </a:cubicBezTo>
                    <a:lnTo>
                      <a:pt x="25400" y="319532"/>
                    </a:lnTo>
                    <a:cubicBezTo>
                      <a:pt x="11430" y="319532"/>
                      <a:pt x="0" y="308102"/>
                      <a:pt x="0" y="294132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294132"/>
                    </a:lnTo>
                    <a:lnTo>
                      <a:pt x="25400" y="294132"/>
                    </a:lnTo>
                    <a:lnTo>
                      <a:pt x="25400" y="268732"/>
                    </a:lnTo>
                    <a:lnTo>
                      <a:pt x="854075" y="268732"/>
                    </a:lnTo>
                    <a:lnTo>
                      <a:pt x="854075" y="294132"/>
                    </a:lnTo>
                    <a:lnTo>
                      <a:pt x="828675" y="294132"/>
                    </a:lnTo>
                    <a:lnTo>
                      <a:pt x="828675" y="25400"/>
                    </a:lnTo>
                    <a:lnTo>
                      <a:pt x="854075" y="25400"/>
                    </a:lnTo>
                    <a:lnTo>
                      <a:pt x="85407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7" name="TextBox 66">
                <a:extLst>
                  <a:ext uri="{FF2B5EF4-FFF2-40B4-BE49-F238E27FC236}">
                    <a16:creationId xmlns:a16="http://schemas.microsoft.com/office/drawing/2014/main" id="{BB78A984-6775-B56C-DA14-7E29C42946BB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79416" cy="348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D4</a:t>
                </a:r>
              </a:p>
            </p:txBody>
          </p:sp>
        </p:grpSp>
        <p:grpSp>
          <p:nvGrpSpPr>
            <p:cNvPr id="38" name="Group 67">
              <a:extLst>
                <a:ext uri="{FF2B5EF4-FFF2-40B4-BE49-F238E27FC236}">
                  <a16:creationId xmlns:a16="http://schemas.microsoft.com/office/drawing/2014/main" id="{19262254-F202-A1D8-7532-4FF09DDC4977}"/>
                </a:ext>
              </a:extLst>
            </p:cNvPr>
            <p:cNvGrpSpPr/>
            <p:nvPr/>
          </p:nvGrpSpPr>
          <p:grpSpPr>
            <a:xfrm>
              <a:off x="6128412" y="6919200"/>
              <a:ext cx="659562" cy="239684"/>
              <a:chOff x="0" y="0"/>
              <a:chExt cx="879416" cy="319579"/>
            </a:xfrm>
          </p:grpSpPr>
          <p:sp>
            <p:nvSpPr>
              <p:cNvPr id="51" name="Freeform 68">
                <a:extLst>
                  <a:ext uri="{FF2B5EF4-FFF2-40B4-BE49-F238E27FC236}">
                    <a16:creationId xmlns:a16="http://schemas.microsoft.com/office/drawing/2014/main" id="{C3DF6B0A-0A48-4E5B-6A9A-B8C222B57D84}"/>
                  </a:ext>
                </a:extLst>
              </p:cNvPr>
              <p:cNvSpPr/>
              <p:nvPr/>
            </p:nvSpPr>
            <p:spPr>
              <a:xfrm>
                <a:off x="25400" y="25400"/>
                <a:ext cx="828675" cy="268732"/>
              </a:xfrm>
              <a:custGeom>
                <a:avLst/>
                <a:gdLst/>
                <a:ahLst/>
                <a:cxnLst/>
                <a:rect l="l" t="t" r="r" b="b"/>
                <a:pathLst>
                  <a:path w="828675" h="268732">
                    <a:moveTo>
                      <a:pt x="0" y="0"/>
                    </a:moveTo>
                    <a:lnTo>
                      <a:pt x="828675" y="0"/>
                    </a:lnTo>
                    <a:lnTo>
                      <a:pt x="828675" y="268732"/>
                    </a:lnTo>
                    <a:lnTo>
                      <a:pt x="0" y="268732"/>
                    </a:lnTo>
                    <a:close/>
                  </a:path>
                </a:pathLst>
              </a:custGeom>
              <a:solidFill>
                <a:srgbClr val="6BAD3E"/>
              </a:solidFill>
            </p:spPr>
          </p:sp>
          <p:sp>
            <p:nvSpPr>
              <p:cNvPr id="52" name="Freeform 69">
                <a:extLst>
                  <a:ext uri="{FF2B5EF4-FFF2-40B4-BE49-F238E27FC236}">
                    <a16:creationId xmlns:a16="http://schemas.microsoft.com/office/drawing/2014/main" id="{A30A9101-3469-CE7A-CB80-E364F8F0F184}"/>
                  </a:ext>
                </a:extLst>
              </p:cNvPr>
              <p:cNvSpPr/>
              <p:nvPr/>
            </p:nvSpPr>
            <p:spPr>
              <a:xfrm>
                <a:off x="0" y="0"/>
                <a:ext cx="879475" cy="319532"/>
              </a:xfrm>
              <a:custGeom>
                <a:avLst/>
                <a:gdLst/>
                <a:ahLst/>
                <a:cxnLst/>
                <a:rect l="l" t="t" r="r" b="b"/>
                <a:pathLst>
                  <a:path w="879475" h="319532">
                    <a:moveTo>
                      <a:pt x="25400" y="0"/>
                    </a:moveTo>
                    <a:lnTo>
                      <a:pt x="854075" y="0"/>
                    </a:lnTo>
                    <a:cubicBezTo>
                      <a:pt x="868045" y="0"/>
                      <a:pt x="879475" y="11430"/>
                      <a:pt x="879475" y="25400"/>
                    </a:cubicBezTo>
                    <a:lnTo>
                      <a:pt x="879475" y="294132"/>
                    </a:lnTo>
                    <a:cubicBezTo>
                      <a:pt x="879475" y="308102"/>
                      <a:pt x="868045" y="319532"/>
                      <a:pt x="854075" y="319532"/>
                    </a:cubicBezTo>
                    <a:lnTo>
                      <a:pt x="25400" y="319532"/>
                    </a:lnTo>
                    <a:cubicBezTo>
                      <a:pt x="11430" y="319532"/>
                      <a:pt x="0" y="308102"/>
                      <a:pt x="0" y="294132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294132"/>
                    </a:lnTo>
                    <a:lnTo>
                      <a:pt x="25400" y="294132"/>
                    </a:lnTo>
                    <a:lnTo>
                      <a:pt x="25400" y="268732"/>
                    </a:lnTo>
                    <a:lnTo>
                      <a:pt x="854075" y="268732"/>
                    </a:lnTo>
                    <a:lnTo>
                      <a:pt x="854075" y="294132"/>
                    </a:lnTo>
                    <a:lnTo>
                      <a:pt x="828675" y="294132"/>
                    </a:lnTo>
                    <a:lnTo>
                      <a:pt x="828675" y="25400"/>
                    </a:lnTo>
                    <a:lnTo>
                      <a:pt x="854075" y="25400"/>
                    </a:lnTo>
                    <a:lnTo>
                      <a:pt x="85407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4" name="TextBox 70">
                <a:extLst>
                  <a:ext uri="{FF2B5EF4-FFF2-40B4-BE49-F238E27FC236}">
                    <a16:creationId xmlns:a16="http://schemas.microsoft.com/office/drawing/2014/main" id="{7B2FA83A-FE29-BDB2-D311-56FE2EF77AE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79416" cy="348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D5</a:t>
                </a:r>
              </a:p>
            </p:txBody>
          </p:sp>
        </p:grpSp>
        <p:grpSp>
          <p:nvGrpSpPr>
            <p:cNvPr id="39" name="Group 71">
              <a:extLst>
                <a:ext uri="{FF2B5EF4-FFF2-40B4-BE49-F238E27FC236}">
                  <a16:creationId xmlns:a16="http://schemas.microsoft.com/office/drawing/2014/main" id="{AD211C3D-E4D0-33B9-FD6F-0A867C9046C0}"/>
                </a:ext>
              </a:extLst>
            </p:cNvPr>
            <p:cNvGrpSpPr/>
            <p:nvPr/>
          </p:nvGrpSpPr>
          <p:grpSpPr>
            <a:xfrm>
              <a:off x="1733550" y="3385917"/>
              <a:ext cx="659562" cy="239684"/>
              <a:chOff x="0" y="0"/>
              <a:chExt cx="879416" cy="319579"/>
            </a:xfrm>
          </p:grpSpPr>
          <p:sp>
            <p:nvSpPr>
              <p:cNvPr id="48" name="Freeform 72">
                <a:extLst>
                  <a:ext uri="{FF2B5EF4-FFF2-40B4-BE49-F238E27FC236}">
                    <a16:creationId xmlns:a16="http://schemas.microsoft.com/office/drawing/2014/main" id="{71AA1B26-ABC1-5919-C6CD-403F8281EE0B}"/>
                  </a:ext>
                </a:extLst>
              </p:cNvPr>
              <p:cNvSpPr/>
              <p:nvPr/>
            </p:nvSpPr>
            <p:spPr>
              <a:xfrm>
                <a:off x="25400" y="25400"/>
                <a:ext cx="828675" cy="268732"/>
              </a:xfrm>
              <a:custGeom>
                <a:avLst/>
                <a:gdLst/>
                <a:ahLst/>
                <a:cxnLst/>
                <a:rect l="l" t="t" r="r" b="b"/>
                <a:pathLst>
                  <a:path w="828675" h="268732">
                    <a:moveTo>
                      <a:pt x="0" y="0"/>
                    </a:moveTo>
                    <a:lnTo>
                      <a:pt x="828675" y="0"/>
                    </a:lnTo>
                    <a:lnTo>
                      <a:pt x="828675" y="268732"/>
                    </a:lnTo>
                    <a:lnTo>
                      <a:pt x="0" y="268732"/>
                    </a:lnTo>
                    <a:close/>
                  </a:path>
                </a:pathLst>
              </a:custGeom>
              <a:solidFill>
                <a:srgbClr val="6BAD3E"/>
              </a:solidFill>
            </p:spPr>
          </p:sp>
          <p:sp>
            <p:nvSpPr>
              <p:cNvPr id="49" name="Freeform 73">
                <a:extLst>
                  <a:ext uri="{FF2B5EF4-FFF2-40B4-BE49-F238E27FC236}">
                    <a16:creationId xmlns:a16="http://schemas.microsoft.com/office/drawing/2014/main" id="{71BCDFAE-1C51-E7A5-79DD-2871FC4DD6D3}"/>
                  </a:ext>
                </a:extLst>
              </p:cNvPr>
              <p:cNvSpPr/>
              <p:nvPr/>
            </p:nvSpPr>
            <p:spPr>
              <a:xfrm>
                <a:off x="0" y="0"/>
                <a:ext cx="879475" cy="319532"/>
              </a:xfrm>
              <a:custGeom>
                <a:avLst/>
                <a:gdLst/>
                <a:ahLst/>
                <a:cxnLst/>
                <a:rect l="l" t="t" r="r" b="b"/>
                <a:pathLst>
                  <a:path w="879475" h="319532">
                    <a:moveTo>
                      <a:pt x="25400" y="0"/>
                    </a:moveTo>
                    <a:lnTo>
                      <a:pt x="854075" y="0"/>
                    </a:lnTo>
                    <a:cubicBezTo>
                      <a:pt x="868045" y="0"/>
                      <a:pt x="879475" y="11430"/>
                      <a:pt x="879475" y="25400"/>
                    </a:cubicBezTo>
                    <a:lnTo>
                      <a:pt x="879475" y="294132"/>
                    </a:lnTo>
                    <a:cubicBezTo>
                      <a:pt x="879475" y="308102"/>
                      <a:pt x="868045" y="319532"/>
                      <a:pt x="854075" y="319532"/>
                    </a:cubicBezTo>
                    <a:lnTo>
                      <a:pt x="25400" y="319532"/>
                    </a:lnTo>
                    <a:cubicBezTo>
                      <a:pt x="11430" y="319532"/>
                      <a:pt x="0" y="308102"/>
                      <a:pt x="0" y="294132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294132"/>
                    </a:lnTo>
                    <a:lnTo>
                      <a:pt x="25400" y="294132"/>
                    </a:lnTo>
                    <a:lnTo>
                      <a:pt x="25400" y="268732"/>
                    </a:lnTo>
                    <a:lnTo>
                      <a:pt x="854075" y="268732"/>
                    </a:lnTo>
                    <a:lnTo>
                      <a:pt x="854075" y="294132"/>
                    </a:lnTo>
                    <a:lnTo>
                      <a:pt x="828675" y="294132"/>
                    </a:lnTo>
                    <a:lnTo>
                      <a:pt x="828675" y="25400"/>
                    </a:lnTo>
                    <a:lnTo>
                      <a:pt x="854075" y="25400"/>
                    </a:lnTo>
                    <a:lnTo>
                      <a:pt x="85407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0" name="TextBox 74">
                <a:extLst>
                  <a:ext uri="{FF2B5EF4-FFF2-40B4-BE49-F238E27FC236}">
                    <a16:creationId xmlns:a16="http://schemas.microsoft.com/office/drawing/2014/main" id="{A2D76927-133D-EFDC-2C2A-3D339B9EEE4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79416" cy="348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D6</a:t>
                </a:r>
              </a:p>
            </p:txBody>
          </p:sp>
        </p:grpSp>
        <p:grpSp>
          <p:nvGrpSpPr>
            <p:cNvPr id="40" name="Group 75">
              <a:extLst>
                <a:ext uri="{FF2B5EF4-FFF2-40B4-BE49-F238E27FC236}">
                  <a16:creationId xmlns:a16="http://schemas.microsoft.com/office/drawing/2014/main" id="{5BA1B4B7-CD31-15B8-E24F-ED916AB54F46}"/>
                </a:ext>
              </a:extLst>
            </p:cNvPr>
            <p:cNvGrpSpPr/>
            <p:nvPr/>
          </p:nvGrpSpPr>
          <p:grpSpPr>
            <a:xfrm>
              <a:off x="771295" y="7359802"/>
              <a:ext cx="498649" cy="269798"/>
              <a:chOff x="0" y="0"/>
              <a:chExt cx="664865" cy="359731"/>
            </a:xfrm>
          </p:grpSpPr>
          <p:sp>
            <p:nvSpPr>
              <p:cNvPr id="45" name="Freeform 76">
                <a:extLst>
                  <a:ext uri="{FF2B5EF4-FFF2-40B4-BE49-F238E27FC236}">
                    <a16:creationId xmlns:a16="http://schemas.microsoft.com/office/drawing/2014/main" id="{9E27F437-3774-B7BD-5C46-7F278AFBDDBD}"/>
                  </a:ext>
                </a:extLst>
              </p:cNvPr>
              <p:cNvSpPr/>
              <p:nvPr/>
            </p:nvSpPr>
            <p:spPr>
              <a:xfrm>
                <a:off x="25400" y="25400"/>
                <a:ext cx="614045" cy="308991"/>
              </a:xfrm>
              <a:custGeom>
                <a:avLst/>
                <a:gdLst/>
                <a:ahLst/>
                <a:cxnLst/>
                <a:rect l="l" t="t" r="r" b="b"/>
                <a:pathLst>
                  <a:path w="614045" h="308991">
                    <a:moveTo>
                      <a:pt x="0" y="0"/>
                    </a:moveTo>
                    <a:lnTo>
                      <a:pt x="614045" y="0"/>
                    </a:lnTo>
                    <a:lnTo>
                      <a:pt x="614045" y="308991"/>
                    </a:lnTo>
                    <a:lnTo>
                      <a:pt x="0" y="308991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</p:sp>
          <p:sp>
            <p:nvSpPr>
              <p:cNvPr id="46" name="Freeform 77">
                <a:extLst>
                  <a:ext uri="{FF2B5EF4-FFF2-40B4-BE49-F238E27FC236}">
                    <a16:creationId xmlns:a16="http://schemas.microsoft.com/office/drawing/2014/main" id="{716987AF-F23B-06E6-B2E6-34ACDAFB6621}"/>
                  </a:ext>
                </a:extLst>
              </p:cNvPr>
              <p:cNvSpPr/>
              <p:nvPr/>
            </p:nvSpPr>
            <p:spPr>
              <a:xfrm>
                <a:off x="0" y="0"/>
                <a:ext cx="664845" cy="359791"/>
              </a:xfrm>
              <a:custGeom>
                <a:avLst/>
                <a:gdLst/>
                <a:ahLst/>
                <a:cxnLst/>
                <a:rect l="l" t="t" r="r" b="b"/>
                <a:pathLst>
                  <a:path w="664845" h="359791">
                    <a:moveTo>
                      <a:pt x="25400" y="0"/>
                    </a:moveTo>
                    <a:lnTo>
                      <a:pt x="639445" y="0"/>
                    </a:lnTo>
                    <a:cubicBezTo>
                      <a:pt x="653415" y="0"/>
                      <a:pt x="664845" y="11430"/>
                      <a:pt x="664845" y="25400"/>
                    </a:cubicBezTo>
                    <a:lnTo>
                      <a:pt x="664845" y="334391"/>
                    </a:lnTo>
                    <a:cubicBezTo>
                      <a:pt x="664845" y="348361"/>
                      <a:pt x="653415" y="359791"/>
                      <a:pt x="639445" y="359791"/>
                    </a:cubicBezTo>
                    <a:lnTo>
                      <a:pt x="25400" y="359791"/>
                    </a:lnTo>
                    <a:cubicBezTo>
                      <a:pt x="11430" y="359791"/>
                      <a:pt x="0" y="348361"/>
                      <a:pt x="0" y="334391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34391"/>
                    </a:lnTo>
                    <a:lnTo>
                      <a:pt x="25400" y="334391"/>
                    </a:lnTo>
                    <a:lnTo>
                      <a:pt x="25400" y="308991"/>
                    </a:lnTo>
                    <a:lnTo>
                      <a:pt x="639445" y="308991"/>
                    </a:lnTo>
                    <a:lnTo>
                      <a:pt x="639445" y="334391"/>
                    </a:lnTo>
                    <a:lnTo>
                      <a:pt x="614045" y="334391"/>
                    </a:lnTo>
                    <a:lnTo>
                      <a:pt x="614045" y="25400"/>
                    </a:lnTo>
                    <a:lnTo>
                      <a:pt x="639445" y="25400"/>
                    </a:lnTo>
                    <a:lnTo>
                      <a:pt x="63944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7" name="TextBox 78">
                <a:extLst>
                  <a:ext uri="{FF2B5EF4-FFF2-40B4-BE49-F238E27FC236}">
                    <a16:creationId xmlns:a16="http://schemas.microsoft.com/office/drawing/2014/main" id="{9012C2A4-3EA5-2EB8-F65C-CA99B3C482C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664865" cy="388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L1</a:t>
                </a:r>
              </a:p>
            </p:txBody>
          </p:sp>
        </p:grpSp>
        <p:grpSp>
          <p:nvGrpSpPr>
            <p:cNvPr id="41" name="Group 79">
              <a:extLst>
                <a:ext uri="{FF2B5EF4-FFF2-40B4-BE49-F238E27FC236}">
                  <a16:creationId xmlns:a16="http://schemas.microsoft.com/office/drawing/2014/main" id="{BC63A277-8B6E-E25D-7224-579836FCE7ED}"/>
                </a:ext>
              </a:extLst>
            </p:cNvPr>
            <p:cNvGrpSpPr/>
            <p:nvPr/>
          </p:nvGrpSpPr>
          <p:grpSpPr>
            <a:xfrm>
              <a:off x="2519275" y="7424152"/>
              <a:ext cx="498649" cy="269798"/>
              <a:chOff x="0" y="0"/>
              <a:chExt cx="664865" cy="359731"/>
            </a:xfrm>
          </p:grpSpPr>
          <p:sp>
            <p:nvSpPr>
              <p:cNvPr id="42" name="Freeform 80">
                <a:extLst>
                  <a:ext uri="{FF2B5EF4-FFF2-40B4-BE49-F238E27FC236}">
                    <a16:creationId xmlns:a16="http://schemas.microsoft.com/office/drawing/2014/main" id="{3103D056-08A2-13C1-B606-CF712BFD070B}"/>
                  </a:ext>
                </a:extLst>
              </p:cNvPr>
              <p:cNvSpPr/>
              <p:nvPr/>
            </p:nvSpPr>
            <p:spPr>
              <a:xfrm>
                <a:off x="25400" y="25400"/>
                <a:ext cx="614045" cy="308991"/>
              </a:xfrm>
              <a:custGeom>
                <a:avLst/>
                <a:gdLst/>
                <a:ahLst/>
                <a:cxnLst/>
                <a:rect l="l" t="t" r="r" b="b"/>
                <a:pathLst>
                  <a:path w="614045" h="308991">
                    <a:moveTo>
                      <a:pt x="0" y="0"/>
                    </a:moveTo>
                    <a:lnTo>
                      <a:pt x="614045" y="0"/>
                    </a:lnTo>
                    <a:lnTo>
                      <a:pt x="614045" y="308991"/>
                    </a:lnTo>
                    <a:lnTo>
                      <a:pt x="0" y="308991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</p:sp>
          <p:sp>
            <p:nvSpPr>
              <p:cNvPr id="43" name="Freeform 81">
                <a:extLst>
                  <a:ext uri="{FF2B5EF4-FFF2-40B4-BE49-F238E27FC236}">
                    <a16:creationId xmlns:a16="http://schemas.microsoft.com/office/drawing/2014/main" id="{373AA5D8-1AED-527B-179F-3DAB1653733D}"/>
                  </a:ext>
                </a:extLst>
              </p:cNvPr>
              <p:cNvSpPr/>
              <p:nvPr/>
            </p:nvSpPr>
            <p:spPr>
              <a:xfrm>
                <a:off x="0" y="0"/>
                <a:ext cx="664845" cy="359791"/>
              </a:xfrm>
              <a:custGeom>
                <a:avLst/>
                <a:gdLst/>
                <a:ahLst/>
                <a:cxnLst/>
                <a:rect l="l" t="t" r="r" b="b"/>
                <a:pathLst>
                  <a:path w="664845" h="359791">
                    <a:moveTo>
                      <a:pt x="25400" y="0"/>
                    </a:moveTo>
                    <a:lnTo>
                      <a:pt x="639445" y="0"/>
                    </a:lnTo>
                    <a:cubicBezTo>
                      <a:pt x="653415" y="0"/>
                      <a:pt x="664845" y="11430"/>
                      <a:pt x="664845" y="25400"/>
                    </a:cubicBezTo>
                    <a:lnTo>
                      <a:pt x="664845" y="334391"/>
                    </a:lnTo>
                    <a:cubicBezTo>
                      <a:pt x="664845" y="348361"/>
                      <a:pt x="653415" y="359791"/>
                      <a:pt x="639445" y="359791"/>
                    </a:cubicBezTo>
                    <a:lnTo>
                      <a:pt x="25400" y="359791"/>
                    </a:lnTo>
                    <a:cubicBezTo>
                      <a:pt x="11430" y="359791"/>
                      <a:pt x="0" y="348361"/>
                      <a:pt x="0" y="334391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34391"/>
                    </a:lnTo>
                    <a:lnTo>
                      <a:pt x="25400" y="334391"/>
                    </a:lnTo>
                    <a:lnTo>
                      <a:pt x="25400" y="308991"/>
                    </a:lnTo>
                    <a:lnTo>
                      <a:pt x="639445" y="308991"/>
                    </a:lnTo>
                    <a:lnTo>
                      <a:pt x="639445" y="334391"/>
                    </a:lnTo>
                    <a:lnTo>
                      <a:pt x="614045" y="334391"/>
                    </a:lnTo>
                    <a:lnTo>
                      <a:pt x="614045" y="25400"/>
                    </a:lnTo>
                    <a:lnTo>
                      <a:pt x="639445" y="25400"/>
                    </a:lnTo>
                    <a:lnTo>
                      <a:pt x="63944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4" name="TextBox 82">
                <a:extLst>
                  <a:ext uri="{FF2B5EF4-FFF2-40B4-BE49-F238E27FC236}">
                    <a16:creationId xmlns:a16="http://schemas.microsoft.com/office/drawing/2014/main" id="{995D2492-E75D-6524-6E9A-BDBD61F822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664865" cy="388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L2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0369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80C49-02B8-0D74-704A-DE2479AA4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BEADDAA-1165-DC09-4342-F16E3288818F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1B86220-E90A-B198-EF56-09596FD7391E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EF369CF-E794-6083-5815-661C14E524C0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8AC36CB-9452-8DF3-C9D0-2581B83D555A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2DF47A0-AAAA-5B1F-0C7B-D14036FCCA0E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7DB50C5-06CB-650D-4CAE-0208CF2ADD6A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공지 사항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54FE34D-96CD-30A4-8A67-E8C2F366359F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74935BCA-8FFB-B630-2610-531CE305655F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026FCC08-A22E-8D07-760A-E1D9C90FC699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DFB70E-164B-7899-579C-9CDA3D4979C3}"/>
              </a:ext>
            </a:extLst>
          </p:cNvPr>
          <p:cNvSpPr txBox="1"/>
          <p:nvPr/>
        </p:nvSpPr>
        <p:spPr>
          <a:xfrm>
            <a:off x="13061696" y="3976052"/>
            <a:ext cx="381000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910" lvl="1" indent="-84455" algn="just">
              <a:buFont typeface="Arial"/>
              <a:buChar char="•"/>
            </a:pPr>
            <a:endParaRPr lang="en-US" altLang="ko-KR" sz="1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84455" lvl="1" algn="just"/>
            <a:r>
              <a:rPr lang="en-US" altLang="ko-KR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출력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데이터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(</a:t>
            </a:r>
            <a:r>
              <a:rPr lang="en-US" altLang="ko-KR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DB:board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)</a:t>
            </a:r>
          </a:p>
          <a:p>
            <a:pPr marL="168910" lvl="1" indent="-84455" algn="just">
              <a:buFont typeface="Arial"/>
              <a:buChar char="•"/>
            </a:pPr>
            <a:endParaRPr lang="en-US" altLang="ko-KR" sz="1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168910" lvl="1" indent="-84455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D1 :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번호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noticeNo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)</a:t>
            </a:r>
          </a:p>
          <a:p>
            <a:pPr marL="168910" lvl="1" indent="-84455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D2 :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제목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(title)</a:t>
            </a:r>
          </a:p>
          <a:p>
            <a:pPr marL="168910" lvl="1" indent="-84455" algn="just">
              <a:buFont typeface="Arial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D3 :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내용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(content)</a:t>
            </a:r>
          </a:p>
          <a:p>
            <a:pPr marL="72390" lvl="1" algn="just"/>
            <a:endParaRPr lang="en-US" altLang="ko-KR" sz="24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2390" lvl="1" algn="just"/>
            <a:r>
              <a:rPr lang="ko-KR" altLang="en-US" sz="2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링크</a:t>
            </a:r>
            <a:endParaRPr lang="ko-KR" altLang="en-US" dirty="0"/>
          </a:p>
          <a:p>
            <a:pPr algn="just"/>
            <a:endParaRPr lang="ko-KR" altLang="en-US" dirty="0"/>
          </a:p>
          <a:p>
            <a:pPr marL="144780" lvl="1" indent="-72390" algn="just">
              <a:buFont typeface="Arial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L1 : </a:t>
            </a:r>
            <a:r>
              <a:rPr lang="en-US" altLang="ko-KR" sz="20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수정</a:t>
            </a:r>
            <a:r>
              <a:rPr lang="en-US" altLang="ko-KR" sz="2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후 </a:t>
            </a:r>
            <a:r>
              <a:rPr lang="en-US" altLang="ko-KR" sz="20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리스트페이지로</a:t>
            </a:r>
            <a:r>
              <a:rPr lang="en-US" altLang="ko-KR" sz="2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이동</a:t>
            </a:r>
            <a:endParaRPr lang="en-US" altLang="ko-KR" sz="2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144780" lvl="1" indent="-72390" algn="just">
              <a:buFont typeface="Arial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list.do</a:t>
            </a:r>
          </a:p>
          <a:p>
            <a:pPr marL="144780" lvl="1" indent="-72390" algn="just">
              <a:buFont typeface="Arial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L2 : </a:t>
            </a:r>
            <a:r>
              <a:rPr lang="en-US" altLang="ko-KR" sz="20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리스트페이지로</a:t>
            </a:r>
            <a:r>
              <a:rPr lang="en-US" altLang="ko-KR" sz="2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sz="20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이동</a:t>
            </a:r>
            <a:endParaRPr lang="en-US" altLang="ko-KR" sz="20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144780" lvl="1" indent="-72390" algn="just">
              <a:buFont typeface="Arial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list.do</a:t>
            </a:r>
          </a:p>
          <a:p>
            <a:pPr marL="144780" lvl="1" indent="-72390" algn="just"/>
            <a:endParaRPr lang="en-US" altLang="ko-KR" sz="1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144780" lvl="1" indent="-72390" algn="just"/>
            <a:r>
              <a:rPr lang="ko-KR" altLang="en-US" sz="2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입력 데이터</a:t>
            </a:r>
            <a:endParaRPr lang="en-US" altLang="ko-KR" sz="24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168910" lvl="1" indent="-84455" algn="just">
              <a:buFont typeface="Arial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D1 : </a:t>
            </a:r>
            <a:r>
              <a:rPr lang="en-US" altLang="ko-KR" sz="20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제목</a:t>
            </a:r>
            <a:r>
              <a:rPr lang="en-US" altLang="ko-KR" sz="2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(title)</a:t>
            </a:r>
          </a:p>
          <a:p>
            <a:pPr marL="168910" lvl="1" indent="-84455" algn="just">
              <a:buFont typeface="Arial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D2 : </a:t>
            </a:r>
            <a:r>
              <a:rPr lang="en-US" altLang="ko-KR" sz="20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내용</a:t>
            </a:r>
            <a:r>
              <a:rPr lang="en-US" altLang="ko-KR" sz="2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(content)</a:t>
            </a:r>
          </a:p>
          <a:p>
            <a:pPr marL="168910" lvl="1" indent="-84455" algn="just">
              <a:buFont typeface="Arial"/>
              <a:buChar char="•"/>
            </a:pPr>
            <a:r>
              <a:rPr lang="en-US" altLang="ko-KR" sz="2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D3 : </a:t>
            </a:r>
            <a:r>
              <a:rPr lang="en-US" altLang="ko-KR" sz="20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이미지</a:t>
            </a:r>
            <a:r>
              <a:rPr lang="en-US" altLang="ko-KR" sz="2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(</a:t>
            </a:r>
            <a:r>
              <a:rPr lang="en-US" altLang="ko-KR" sz="20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imageFile</a:t>
            </a:r>
            <a:r>
              <a:rPr lang="en-US" altLang="ko-KR" sz="20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)</a:t>
            </a:r>
          </a:p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035B1E-6C1B-0107-D685-FD51789171FE}"/>
              </a:ext>
            </a:extLst>
          </p:cNvPr>
          <p:cNvGrpSpPr/>
          <p:nvPr/>
        </p:nvGrpSpPr>
        <p:grpSpPr>
          <a:xfrm>
            <a:off x="1028700" y="3799703"/>
            <a:ext cx="8648700" cy="5934903"/>
            <a:chOff x="1205965" y="2615265"/>
            <a:chExt cx="7059010" cy="5934903"/>
          </a:xfrm>
        </p:grpSpPr>
        <p:grpSp>
          <p:nvGrpSpPr>
            <p:cNvPr id="10" name="Group 49">
              <a:extLst>
                <a:ext uri="{FF2B5EF4-FFF2-40B4-BE49-F238E27FC236}">
                  <a16:creationId xmlns:a16="http://schemas.microsoft.com/office/drawing/2014/main" id="{1827B9FC-D12D-AECB-B0F3-B7E3616E3C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05965" y="2615265"/>
              <a:ext cx="7059010" cy="5934903"/>
              <a:chOff x="0" y="0"/>
              <a:chExt cx="9412013" cy="7913204"/>
            </a:xfrm>
          </p:grpSpPr>
          <p:sp>
            <p:nvSpPr>
              <p:cNvPr id="67" name="Freeform 50">
                <a:extLst>
                  <a:ext uri="{FF2B5EF4-FFF2-40B4-BE49-F238E27FC236}">
                    <a16:creationId xmlns:a16="http://schemas.microsoft.com/office/drawing/2014/main" id="{D26A4EA0-2918-52D0-63E2-096B2394E34B}"/>
                  </a:ext>
                </a:extLst>
              </p:cNvPr>
              <p:cNvSpPr/>
              <p:nvPr/>
            </p:nvSpPr>
            <p:spPr>
              <a:xfrm>
                <a:off x="0" y="0"/>
                <a:ext cx="9411970" cy="7913243"/>
              </a:xfrm>
              <a:custGeom>
                <a:avLst/>
                <a:gdLst/>
                <a:ahLst/>
                <a:cxnLst/>
                <a:rect l="l" t="t" r="r" b="b"/>
                <a:pathLst>
                  <a:path w="9411970" h="7913243">
                    <a:moveTo>
                      <a:pt x="0" y="0"/>
                    </a:moveTo>
                    <a:lnTo>
                      <a:pt x="9411970" y="0"/>
                    </a:lnTo>
                    <a:lnTo>
                      <a:pt x="9411970" y="7913243"/>
                    </a:lnTo>
                    <a:lnTo>
                      <a:pt x="0" y="791324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2" name="Group 51">
              <a:extLst>
                <a:ext uri="{FF2B5EF4-FFF2-40B4-BE49-F238E27FC236}">
                  <a16:creationId xmlns:a16="http://schemas.microsoft.com/office/drawing/2014/main" id="{ACE4721B-4919-39E7-8C1A-9C5AF39599FA}"/>
                </a:ext>
              </a:extLst>
            </p:cNvPr>
            <p:cNvGrpSpPr/>
            <p:nvPr/>
          </p:nvGrpSpPr>
          <p:grpSpPr>
            <a:xfrm>
              <a:off x="1503275" y="7639050"/>
              <a:ext cx="498649" cy="269798"/>
              <a:chOff x="0" y="0"/>
              <a:chExt cx="664865" cy="359731"/>
            </a:xfrm>
          </p:grpSpPr>
          <p:sp>
            <p:nvSpPr>
              <p:cNvPr id="64" name="Freeform 52">
                <a:extLst>
                  <a:ext uri="{FF2B5EF4-FFF2-40B4-BE49-F238E27FC236}">
                    <a16:creationId xmlns:a16="http://schemas.microsoft.com/office/drawing/2014/main" id="{6061E84C-0F7B-A0B5-4155-84A26534F6F1}"/>
                  </a:ext>
                </a:extLst>
              </p:cNvPr>
              <p:cNvSpPr/>
              <p:nvPr/>
            </p:nvSpPr>
            <p:spPr>
              <a:xfrm>
                <a:off x="25400" y="25400"/>
                <a:ext cx="614045" cy="308991"/>
              </a:xfrm>
              <a:custGeom>
                <a:avLst/>
                <a:gdLst/>
                <a:ahLst/>
                <a:cxnLst/>
                <a:rect l="l" t="t" r="r" b="b"/>
                <a:pathLst>
                  <a:path w="614045" h="308991">
                    <a:moveTo>
                      <a:pt x="0" y="0"/>
                    </a:moveTo>
                    <a:lnTo>
                      <a:pt x="614045" y="0"/>
                    </a:lnTo>
                    <a:lnTo>
                      <a:pt x="614045" y="308991"/>
                    </a:lnTo>
                    <a:lnTo>
                      <a:pt x="0" y="308991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</p:sp>
          <p:sp>
            <p:nvSpPr>
              <p:cNvPr id="65" name="Freeform 53">
                <a:extLst>
                  <a:ext uri="{FF2B5EF4-FFF2-40B4-BE49-F238E27FC236}">
                    <a16:creationId xmlns:a16="http://schemas.microsoft.com/office/drawing/2014/main" id="{644EEED8-45F1-A9B6-41AB-DDA5188CE790}"/>
                  </a:ext>
                </a:extLst>
              </p:cNvPr>
              <p:cNvSpPr/>
              <p:nvPr/>
            </p:nvSpPr>
            <p:spPr>
              <a:xfrm>
                <a:off x="0" y="0"/>
                <a:ext cx="664845" cy="359791"/>
              </a:xfrm>
              <a:custGeom>
                <a:avLst/>
                <a:gdLst/>
                <a:ahLst/>
                <a:cxnLst/>
                <a:rect l="l" t="t" r="r" b="b"/>
                <a:pathLst>
                  <a:path w="664845" h="359791">
                    <a:moveTo>
                      <a:pt x="25400" y="0"/>
                    </a:moveTo>
                    <a:lnTo>
                      <a:pt x="639445" y="0"/>
                    </a:lnTo>
                    <a:cubicBezTo>
                      <a:pt x="653415" y="0"/>
                      <a:pt x="664845" y="11430"/>
                      <a:pt x="664845" y="25400"/>
                    </a:cubicBezTo>
                    <a:lnTo>
                      <a:pt x="664845" y="334391"/>
                    </a:lnTo>
                    <a:cubicBezTo>
                      <a:pt x="664845" y="348361"/>
                      <a:pt x="653415" y="359791"/>
                      <a:pt x="639445" y="359791"/>
                    </a:cubicBezTo>
                    <a:lnTo>
                      <a:pt x="25400" y="359791"/>
                    </a:lnTo>
                    <a:cubicBezTo>
                      <a:pt x="11430" y="359791"/>
                      <a:pt x="0" y="348361"/>
                      <a:pt x="0" y="334391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34391"/>
                    </a:lnTo>
                    <a:lnTo>
                      <a:pt x="25400" y="334391"/>
                    </a:lnTo>
                    <a:lnTo>
                      <a:pt x="25400" y="308991"/>
                    </a:lnTo>
                    <a:lnTo>
                      <a:pt x="639445" y="308991"/>
                    </a:lnTo>
                    <a:lnTo>
                      <a:pt x="639445" y="334391"/>
                    </a:lnTo>
                    <a:lnTo>
                      <a:pt x="614045" y="334391"/>
                    </a:lnTo>
                    <a:lnTo>
                      <a:pt x="614045" y="25400"/>
                    </a:lnTo>
                    <a:lnTo>
                      <a:pt x="639445" y="25400"/>
                    </a:lnTo>
                    <a:lnTo>
                      <a:pt x="63944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TextBox 54">
                <a:extLst>
                  <a:ext uri="{FF2B5EF4-FFF2-40B4-BE49-F238E27FC236}">
                    <a16:creationId xmlns:a16="http://schemas.microsoft.com/office/drawing/2014/main" id="{1CF79179-2BE6-351F-BD4F-DBECE6D2F1D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664865" cy="388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L1</a:t>
                </a:r>
              </a:p>
            </p:txBody>
          </p:sp>
        </p:grpSp>
        <p:grpSp>
          <p:nvGrpSpPr>
            <p:cNvPr id="13" name="Group 55">
              <a:extLst>
                <a:ext uri="{FF2B5EF4-FFF2-40B4-BE49-F238E27FC236}">
                  <a16:creationId xmlns:a16="http://schemas.microsoft.com/office/drawing/2014/main" id="{1196F4E7-E1BA-262E-1860-628060637C99}"/>
                </a:ext>
              </a:extLst>
            </p:cNvPr>
            <p:cNvGrpSpPr/>
            <p:nvPr/>
          </p:nvGrpSpPr>
          <p:grpSpPr>
            <a:xfrm>
              <a:off x="3708400" y="7684865"/>
              <a:ext cx="498649" cy="269798"/>
              <a:chOff x="0" y="0"/>
              <a:chExt cx="664865" cy="359731"/>
            </a:xfrm>
          </p:grpSpPr>
          <p:sp>
            <p:nvSpPr>
              <p:cNvPr id="61" name="Freeform 56">
                <a:extLst>
                  <a:ext uri="{FF2B5EF4-FFF2-40B4-BE49-F238E27FC236}">
                    <a16:creationId xmlns:a16="http://schemas.microsoft.com/office/drawing/2014/main" id="{AF293334-F9F9-D6E2-F395-0F0685582600}"/>
                  </a:ext>
                </a:extLst>
              </p:cNvPr>
              <p:cNvSpPr/>
              <p:nvPr/>
            </p:nvSpPr>
            <p:spPr>
              <a:xfrm>
                <a:off x="25400" y="25400"/>
                <a:ext cx="614045" cy="308991"/>
              </a:xfrm>
              <a:custGeom>
                <a:avLst/>
                <a:gdLst/>
                <a:ahLst/>
                <a:cxnLst/>
                <a:rect l="l" t="t" r="r" b="b"/>
                <a:pathLst>
                  <a:path w="614045" h="308991">
                    <a:moveTo>
                      <a:pt x="0" y="0"/>
                    </a:moveTo>
                    <a:lnTo>
                      <a:pt x="614045" y="0"/>
                    </a:lnTo>
                    <a:lnTo>
                      <a:pt x="614045" y="308991"/>
                    </a:lnTo>
                    <a:lnTo>
                      <a:pt x="0" y="308991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</p:sp>
          <p:sp>
            <p:nvSpPr>
              <p:cNvPr id="62" name="Freeform 57">
                <a:extLst>
                  <a:ext uri="{FF2B5EF4-FFF2-40B4-BE49-F238E27FC236}">
                    <a16:creationId xmlns:a16="http://schemas.microsoft.com/office/drawing/2014/main" id="{955371F0-90E0-DE3E-C958-E042F78FE366}"/>
                  </a:ext>
                </a:extLst>
              </p:cNvPr>
              <p:cNvSpPr/>
              <p:nvPr/>
            </p:nvSpPr>
            <p:spPr>
              <a:xfrm>
                <a:off x="0" y="0"/>
                <a:ext cx="664845" cy="359791"/>
              </a:xfrm>
              <a:custGeom>
                <a:avLst/>
                <a:gdLst/>
                <a:ahLst/>
                <a:cxnLst/>
                <a:rect l="l" t="t" r="r" b="b"/>
                <a:pathLst>
                  <a:path w="664845" h="359791">
                    <a:moveTo>
                      <a:pt x="25400" y="0"/>
                    </a:moveTo>
                    <a:lnTo>
                      <a:pt x="639445" y="0"/>
                    </a:lnTo>
                    <a:cubicBezTo>
                      <a:pt x="653415" y="0"/>
                      <a:pt x="664845" y="11430"/>
                      <a:pt x="664845" y="25400"/>
                    </a:cubicBezTo>
                    <a:lnTo>
                      <a:pt x="664845" y="334391"/>
                    </a:lnTo>
                    <a:cubicBezTo>
                      <a:pt x="664845" y="348361"/>
                      <a:pt x="653415" y="359791"/>
                      <a:pt x="639445" y="359791"/>
                    </a:cubicBezTo>
                    <a:lnTo>
                      <a:pt x="25400" y="359791"/>
                    </a:lnTo>
                    <a:cubicBezTo>
                      <a:pt x="11430" y="359791"/>
                      <a:pt x="0" y="348361"/>
                      <a:pt x="0" y="334391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34391"/>
                    </a:lnTo>
                    <a:lnTo>
                      <a:pt x="25400" y="334391"/>
                    </a:lnTo>
                    <a:lnTo>
                      <a:pt x="25400" y="308991"/>
                    </a:lnTo>
                    <a:lnTo>
                      <a:pt x="639445" y="308991"/>
                    </a:lnTo>
                    <a:lnTo>
                      <a:pt x="639445" y="334391"/>
                    </a:lnTo>
                    <a:lnTo>
                      <a:pt x="614045" y="334391"/>
                    </a:lnTo>
                    <a:lnTo>
                      <a:pt x="614045" y="25400"/>
                    </a:lnTo>
                    <a:lnTo>
                      <a:pt x="639445" y="25400"/>
                    </a:lnTo>
                    <a:lnTo>
                      <a:pt x="63944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3" name="TextBox 58">
                <a:extLst>
                  <a:ext uri="{FF2B5EF4-FFF2-40B4-BE49-F238E27FC236}">
                    <a16:creationId xmlns:a16="http://schemas.microsoft.com/office/drawing/2014/main" id="{5F0AF072-23EE-FA2E-89F3-483205AEEB4B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664865" cy="388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L2</a:t>
                </a:r>
              </a:p>
            </p:txBody>
          </p:sp>
        </p:grpSp>
        <p:grpSp>
          <p:nvGrpSpPr>
            <p:cNvPr id="14" name="Group 59">
              <a:extLst>
                <a:ext uri="{FF2B5EF4-FFF2-40B4-BE49-F238E27FC236}">
                  <a16:creationId xmlns:a16="http://schemas.microsoft.com/office/drawing/2014/main" id="{440D95A2-0C15-2FCF-AB2A-693DD6225CCB}"/>
                </a:ext>
              </a:extLst>
            </p:cNvPr>
            <p:cNvGrpSpPr/>
            <p:nvPr/>
          </p:nvGrpSpPr>
          <p:grpSpPr>
            <a:xfrm>
              <a:off x="1329540" y="4546890"/>
              <a:ext cx="659562" cy="239684"/>
              <a:chOff x="0" y="0"/>
              <a:chExt cx="879416" cy="319579"/>
            </a:xfrm>
          </p:grpSpPr>
          <p:sp>
            <p:nvSpPr>
              <p:cNvPr id="58" name="Freeform 60">
                <a:extLst>
                  <a:ext uri="{FF2B5EF4-FFF2-40B4-BE49-F238E27FC236}">
                    <a16:creationId xmlns:a16="http://schemas.microsoft.com/office/drawing/2014/main" id="{5E5341E8-F77A-10AD-99FD-3A3A32BE36C4}"/>
                  </a:ext>
                </a:extLst>
              </p:cNvPr>
              <p:cNvSpPr/>
              <p:nvPr/>
            </p:nvSpPr>
            <p:spPr>
              <a:xfrm>
                <a:off x="25400" y="25400"/>
                <a:ext cx="828675" cy="268732"/>
              </a:xfrm>
              <a:custGeom>
                <a:avLst/>
                <a:gdLst/>
                <a:ahLst/>
                <a:cxnLst/>
                <a:rect l="l" t="t" r="r" b="b"/>
                <a:pathLst>
                  <a:path w="828675" h="268732">
                    <a:moveTo>
                      <a:pt x="0" y="0"/>
                    </a:moveTo>
                    <a:lnTo>
                      <a:pt x="828675" y="0"/>
                    </a:lnTo>
                    <a:lnTo>
                      <a:pt x="828675" y="268732"/>
                    </a:lnTo>
                    <a:lnTo>
                      <a:pt x="0" y="268732"/>
                    </a:lnTo>
                    <a:close/>
                  </a:path>
                </a:pathLst>
              </a:custGeom>
              <a:solidFill>
                <a:srgbClr val="6BAD3E"/>
              </a:solidFill>
            </p:spPr>
          </p:sp>
          <p:sp>
            <p:nvSpPr>
              <p:cNvPr id="59" name="Freeform 61">
                <a:extLst>
                  <a:ext uri="{FF2B5EF4-FFF2-40B4-BE49-F238E27FC236}">
                    <a16:creationId xmlns:a16="http://schemas.microsoft.com/office/drawing/2014/main" id="{0D968F22-12F1-97D8-406A-880C65440910}"/>
                  </a:ext>
                </a:extLst>
              </p:cNvPr>
              <p:cNvSpPr/>
              <p:nvPr/>
            </p:nvSpPr>
            <p:spPr>
              <a:xfrm>
                <a:off x="0" y="0"/>
                <a:ext cx="879475" cy="319532"/>
              </a:xfrm>
              <a:custGeom>
                <a:avLst/>
                <a:gdLst/>
                <a:ahLst/>
                <a:cxnLst/>
                <a:rect l="l" t="t" r="r" b="b"/>
                <a:pathLst>
                  <a:path w="879475" h="319532">
                    <a:moveTo>
                      <a:pt x="25400" y="0"/>
                    </a:moveTo>
                    <a:lnTo>
                      <a:pt x="854075" y="0"/>
                    </a:lnTo>
                    <a:cubicBezTo>
                      <a:pt x="868045" y="0"/>
                      <a:pt x="879475" y="11430"/>
                      <a:pt x="879475" y="25400"/>
                    </a:cubicBezTo>
                    <a:lnTo>
                      <a:pt x="879475" y="294132"/>
                    </a:lnTo>
                    <a:cubicBezTo>
                      <a:pt x="879475" y="308102"/>
                      <a:pt x="868045" y="319532"/>
                      <a:pt x="854075" y="319532"/>
                    </a:cubicBezTo>
                    <a:lnTo>
                      <a:pt x="25400" y="319532"/>
                    </a:lnTo>
                    <a:cubicBezTo>
                      <a:pt x="11430" y="319532"/>
                      <a:pt x="0" y="308102"/>
                      <a:pt x="0" y="294132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294132"/>
                    </a:lnTo>
                    <a:lnTo>
                      <a:pt x="25400" y="294132"/>
                    </a:lnTo>
                    <a:lnTo>
                      <a:pt x="25400" y="268732"/>
                    </a:lnTo>
                    <a:lnTo>
                      <a:pt x="854075" y="268732"/>
                    </a:lnTo>
                    <a:lnTo>
                      <a:pt x="854075" y="294132"/>
                    </a:lnTo>
                    <a:lnTo>
                      <a:pt x="828675" y="294132"/>
                    </a:lnTo>
                    <a:lnTo>
                      <a:pt x="828675" y="25400"/>
                    </a:lnTo>
                    <a:lnTo>
                      <a:pt x="854075" y="25400"/>
                    </a:lnTo>
                    <a:lnTo>
                      <a:pt x="85407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0" name="TextBox 62">
                <a:extLst>
                  <a:ext uri="{FF2B5EF4-FFF2-40B4-BE49-F238E27FC236}">
                    <a16:creationId xmlns:a16="http://schemas.microsoft.com/office/drawing/2014/main" id="{0D329BF1-C3E1-B042-04FE-5C140C0510D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79416" cy="348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D1</a:t>
                </a:r>
              </a:p>
            </p:txBody>
          </p:sp>
        </p:grpSp>
        <p:grpSp>
          <p:nvGrpSpPr>
            <p:cNvPr id="15" name="Group 63">
              <a:extLst>
                <a:ext uri="{FF2B5EF4-FFF2-40B4-BE49-F238E27FC236}">
                  <a16:creationId xmlns:a16="http://schemas.microsoft.com/office/drawing/2014/main" id="{2DC78381-9C6F-DA5E-D683-04968733A13A}"/>
                </a:ext>
              </a:extLst>
            </p:cNvPr>
            <p:cNvGrpSpPr/>
            <p:nvPr/>
          </p:nvGrpSpPr>
          <p:grpSpPr>
            <a:xfrm>
              <a:off x="1422818" y="7100316"/>
              <a:ext cx="659562" cy="239684"/>
              <a:chOff x="0" y="0"/>
              <a:chExt cx="879416" cy="319579"/>
            </a:xfrm>
          </p:grpSpPr>
          <p:sp>
            <p:nvSpPr>
              <p:cNvPr id="55" name="Freeform 64">
                <a:extLst>
                  <a:ext uri="{FF2B5EF4-FFF2-40B4-BE49-F238E27FC236}">
                    <a16:creationId xmlns:a16="http://schemas.microsoft.com/office/drawing/2014/main" id="{EDD54D6C-D3E2-3A6D-ED0A-CF975213B738}"/>
                  </a:ext>
                </a:extLst>
              </p:cNvPr>
              <p:cNvSpPr/>
              <p:nvPr/>
            </p:nvSpPr>
            <p:spPr>
              <a:xfrm>
                <a:off x="25400" y="25400"/>
                <a:ext cx="828675" cy="268732"/>
              </a:xfrm>
              <a:custGeom>
                <a:avLst/>
                <a:gdLst/>
                <a:ahLst/>
                <a:cxnLst/>
                <a:rect l="l" t="t" r="r" b="b"/>
                <a:pathLst>
                  <a:path w="828675" h="268732">
                    <a:moveTo>
                      <a:pt x="0" y="0"/>
                    </a:moveTo>
                    <a:lnTo>
                      <a:pt x="828675" y="0"/>
                    </a:lnTo>
                    <a:lnTo>
                      <a:pt x="828675" y="268732"/>
                    </a:lnTo>
                    <a:lnTo>
                      <a:pt x="0" y="268732"/>
                    </a:lnTo>
                    <a:close/>
                  </a:path>
                </a:pathLst>
              </a:custGeom>
              <a:solidFill>
                <a:srgbClr val="6BAD3E"/>
              </a:solidFill>
            </p:spPr>
          </p:sp>
          <p:sp>
            <p:nvSpPr>
              <p:cNvPr id="56" name="Freeform 65">
                <a:extLst>
                  <a:ext uri="{FF2B5EF4-FFF2-40B4-BE49-F238E27FC236}">
                    <a16:creationId xmlns:a16="http://schemas.microsoft.com/office/drawing/2014/main" id="{7CF00F4A-57DB-CF53-63F1-53D4BBC8EE7A}"/>
                  </a:ext>
                </a:extLst>
              </p:cNvPr>
              <p:cNvSpPr/>
              <p:nvPr/>
            </p:nvSpPr>
            <p:spPr>
              <a:xfrm>
                <a:off x="0" y="0"/>
                <a:ext cx="879475" cy="319532"/>
              </a:xfrm>
              <a:custGeom>
                <a:avLst/>
                <a:gdLst/>
                <a:ahLst/>
                <a:cxnLst/>
                <a:rect l="l" t="t" r="r" b="b"/>
                <a:pathLst>
                  <a:path w="879475" h="319532">
                    <a:moveTo>
                      <a:pt x="25400" y="0"/>
                    </a:moveTo>
                    <a:lnTo>
                      <a:pt x="854075" y="0"/>
                    </a:lnTo>
                    <a:cubicBezTo>
                      <a:pt x="868045" y="0"/>
                      <a:pt x="879475" y="11430"/>
                      <a:pt x="879475" y="25400"/>
                    </a:cubicBezTo>
                    <a:lnTo>
                      <a:pt x="879475" y="294132"/>
                    </a:lnTo>
                    <a:cubicBezTo>
                      <a:pt x="879475" y="308102"/>
                      <a:pt x="868045" y="319532"/>
                      <a:pt x="854075" y="319532"/>
                    </a:cubicBezTo>
                    <a:lnTo>
                      <a:pt x="25400" y="319532"/>
                    </a:lnTo>
                    <a:cubicBezTo>
                      <a:pt x="11430" y="319532"/>
                      <a:pt x="0" y="308102"/>
                      <a:pt x="0" y="294132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294132"/>
                    </a:lnTo>
                    <a:lnTo>
                      <a:pt x="25400" y="294132"/>
                    </a:lnTo>
                    <a:lnTo>
                      <a:pt x="25400" y="268732"/>
                    </a:lnTo>
                    <a:lnTo>
                      <a:pt x="854075" y="268732"/>
                    </a:lnTo>
                    <a:lnTo>
                      <a:pt x="854075" y="294132"/>
                    </a:lnTo>
                    <a:lnTo>
                      <a:pt x="828675" y="294132"/>
                    </a:lnTo>
                    <a:lnTo>
                      <a:pt x="828675" y="25400"/>
                    </a:lnTo>
                    <a:lnTo>
                      <a:pt x="854075" y="25400"/>
                    </a:lnTo>
                    <a:lnTo>
                      <a:pt x="85407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7" name="TextBox 66">
                <a:extLst>
                  <a:ext uri="{FF2B5EF4-FFF2-40B4-BE49-F238E27FC236}">
                    <a16:creationId xmlns:a16="http://schemas.microsoft.com/office/drawing/2014/main" id="{AEE38C96-EFF1-5414-4A56-0BE41F717A4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79416" cy="348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D3</a:t>
                </a:r>
              </a:p>
            </p:txBody>
          </p:sp>
        </p:grpSp>
        <p:grpSp>
          <p:nvGrpSpPr>
            <p:cNvPr id="16" name="Group 67">
              <a:extLst>
                <a:ext uri="{FF2B5EF4-FFF2-40B4-BE49-F238E27FC236}">
                  <a16:creationId xmlns:a16="http://schemas.microsoft.com/office/drawing/2014/main" id="{40F86C11-C79F-46B8-5395-31455A1A396D}"/>
                </a:ext>
              </a:extLst>
            </p:cNvPr>
            <p:cNvGrpSpPr/>
            <p:nvPr/>
          </p:nvGrpSpPr>
          <p:grpSpPr>
            <a:xfrm>
              <a:off x="1326937" y="5410029"/>
              <a:ext cx="659562" cy="239684"/>
              <a:chOff x="0" y="0"/>
              <a:chExt cx="879416" cy="319579"/>
            </a:xfrm>
          </p:grpSpPr>
          <p:sp>
            <p:nvSpPr>
              <p:cNvPr id="35" name="Freeform 68">
                <a:extLst>
                  <a:ext uri="{FF2B5EF4-FFF2-40B4-BE49-F238E27FC236}">
                    <a16:creationId xmlns:a16="http://schemas.microsoft.com/office/drawing/2014/main" id="{E11C65FB-4C55-2072-0DE4-F91531F8D3E1}"/>
                  </a:ext>
                </a:extLst>
              </p:cNvPr>
              <p:cNvSpPr/>
              <p:nvPr/>
            </p:nvSpPr>
            <p:spPr>
              <a:xfrm>
                <a:off x="25400" y="25400"/>
                <a:ext cx="828675" cy="268732"/>
              </a:xfrm>
              <a:custGeom>
                <a:avLst/>
                <a:gdLst/>
                <a:ahLst/>
                <a:cxnLst/>
                <a:rect l="l" t="t" r="r" b="b"/>
                <a:pathLst>
                  <a:path w="828675" h="268732">
                    <a:moveTo>
                      <a:pt x="0" y="0"/>
                    </a:moveTo>
                    <a:lnTo>
                      <a:pt x="828675" y="0"/>
                    </a:lnTo>
                    <a:lnTo>
                      <a:pt x="828675" y="268732"/>
                    </a:lnTo>
                    <a:lnTo>
                      <a:pt x="0" y="268732"/>
                    </a:lnTo>
                    <a:close/>
                  </a:path>
                </a:pathLst>
              </a:custGeom>
              <a:solidFill>
                <a:srgbClr val="6BAD3E"/>
              </a:solidFill>
            </p:spPr>
          </p:sp>
          <p:sp>
            <p:nvSpPr>
              <p:cNvPr id="53" name="Freeform 69">
                <a:extLst>
                  <a:ext uri="{FF2B5EF4-FFF2-40B4-BE49-F238E27FC236}">
                    <a16:creationId xmlns:a16="http://schemas.microsoft.com/office/drawing/2014/main" id="{BD631B00-4F3C-A8BF-EBB2-1E321AF47560}"/>
                  </a:ext>
                </a:extLst>
              </p:cNvPr>
              <p:cNvSpPr/>
              <p:nvPr/>
            </p:nvSpPr>
            <p:spPr>
              <a:xfrm>
                <a:off x="0" y="0"/>
                <a:ext cx="879475" cy="319532"/>
              </a:xfrm>
              <a:custGeom>
                <a:avLst/>
                <a:gdLst/>
                <a:ahLst/>
                <a:cxnLst/>
                <a:rect l="l" t="t" r="r" b="b"/>
                <a:pathLst>
                  <a:path w="879475" h="319532">
                    <a:moveTo>
                      <a:pt x="25400" y="0"/>
                    </a:moveTo>
                    <a:lnTo>
                      <a:pt x="854075" y="0"/>
                    </a:lnTo>
                    <a:cubicBezTo>
                      <a:pt x="868045" y="0"/>
                      <a:pt x="879475" y="11430"/>
                      <a:pt x="879475" y="25400"/>
                    </a:cubicBezTo>
                    <a:lnTo>
                      <a:pt x="879475" y="294132"/>
                    </a:lnTo>
                    <a:cubicBezTo>
                      <a:pt x="879475" y="308102"/>
                      <a:pt x="868045" y="319532"/>
                      <a:pt x="854075" y="319532"/>
                    </a:cubicBezTo>
                    <a:lnTo>
                      <a:pt x="25400" y="319532"/>
                    </a:lnTo>
                    <a:cubicBezTo>
                      <a:pt x="11430" y="319532"/>
                      <a:pt x="0" y="308102"/>
                      <a:pt x="0" y="294132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294132"/>
                    </a:lnTo>
                    <a:lnTo>
                      <a:pt x="25400" y="294132"/>
                    </a:lnTo>
                    <a:lnTo>
                      <a:pt x="25400" y="268732"/>
                    </a:lnTo>
                    <a:lnTo>
                      <a:pt x="854075" y="268732"/>
                    </a:lnTo>
                    <a:lnTo>
                      <a:pt x="854075" y="294132"/>
                    </a:lnTo>
                    <a:lnTo>
                      <a:pt x="828675" y="294132"/>
                    </a:lnTo>
                    <a:lnTo>
                      <a:pt x="828675" y="25400"/>
                    </a:lnTo>
                    <a:lnTo>
                      <a:pt x="854075" y="25400"/>
                    </a:lnTo>
                    <a:lnTo>
                      <a:pt x="85407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4" name="TextBox 70">
                <a:extLst>
                  <a:ext uri="{FF2B5EF4-FFF2-40B4-BE49-F238E27FC236}">
                    <a16:creationId xmlns:a16="http://schemas.microsoft.com/office/drawing/2014/main" id="{29AAFE82-7ED8-3B54-1B8B-1BBD63960B1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79416" cy="348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D2</a:t>
                </a:r>
              </a:p>
            </p:txBody>
          </p:sp>
        </p:grpSp>
        <p:grpSp>
          <p:nvGrpSpPr>
            <p:cNvPr id="21" name="Group 80">
              <a:extLst>
                <a:ext uri="{FF2B5EF4-FFF2-40B4-BE49-F238E27FC236}">
                  <a16:creationId xmlns:a16="http://schemas.microsoft.com/office/drawing/2014/main" id="{B5450670-106D-56B3-CEBF-7BC6F3F630B9}"/>
                </a:ext>
              </a:extLst>
            </p:cNvPr>
            <p:cNvGrpSpPr/>
            <p:nvPr/>
          </p:nvGrpSpPr>
          <p:grpSpPr>
            <a:xfrm>
              <a:off x="1401637" y="3664811"/>
              <a:ext cx="584862" cy="245924"/>
              <a:chOff x="0" y="0"/>
              <a:chExt cx="779816" cy="327899"/>
            </a:xfrm>
          </p:grpSpPr>
          <p:sp>
            <p:nvSpPr>
              <p:cNvPr id="32" name="Freeform 81">
                <a:extLst>
                  <a:ext uri="{FF2B5EF4-FFF2-40B4-BE49-F238E27FC236}">
                    <a16:creationId xmlns:a16="http://schemas.microsoft.com/office/drawing/2014/main" id="{6D5BD3F5-0E2D-51EB-A8A2-AAAA9E8DCB9B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33" name="Freeform 82">
                <a:extLst>
                  <a:ext uri="{FF2B5EF4-FFF2-40B4-BE49-F238E27FC236}">
                    <a16:creationId xmlns:a16="http://schemas.microsoft.com/office/drawing/2014/main" id="{87CA8A35-503B-C863-7B4D-A03F04C31BAB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4" name="TextBox 83">
                <a:extLst>
                  <a:ext uri="{FF2B5EF4-FFF2-40B4-BE49-F238E27FC236}">
                    <a16:creationId xmlns:a16="http://schemas.microsoft.com/office/drawing/2014/main" id="{CFC4E127-010A-594C-6353-D9478D8502E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D1</a:t>
                </a:r>
              </a:p>
            </p:txBody>
          </p:sp>
        </p:grpSp>
        <p:grpSp>
          <p:nvGrpSpPr>
            <p:cNvPr id="22" name="Group 84">
              <a:extLst>
                <a:ext uri="{FF2B5EF4-FFF2-40B4-BE49-F238E27FC236}">
                  <a16:creationId xmlns:a16="http://schemas.microsoft.com/office/drawing/2014/main" id="{32DC5586-5E4A-0CF9-73C8-DBB77ED41423}"/>
                </a:ext>
              </a:extLst>
            </p:cNvPr>
            <p:cNvGrpSpPr/>
            <p:nvPr/>
          </p:nvGrpSpPr>
          <p:grpSpPr>
            <a:xfrm>
              <a:off x="3708400" y="4540650"/>
              <a:ext cx="584862" cy="245924"/>
              <a:chOff x="0" y="0"/>
              <a:chExt cx="779816" cy="327899"/>
            </a:xfrm>
          </p:grpSpPr>
          <p:sp>
            <p:nvSpPr>
              <p:cNvPr id="29" name="Freeform 85">
                <a:extLst>
                  <a:ext uri="{FF2B5EF4-FFF2-40B4-BE49-F238E27FC236}">
                    <a16:creationId xmlns:a16="http://schemas.microsoft.com/office/drawing/2014/main" id="{C14856BC-175F-F2EE-09A6-4F7D98F2840C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30" name="Freeform 86">
                <a:extLst>
                  <a:ext uri="{FF2B5EF4-FFF2-40B4-BE49-F238E27FC236}">
                    <a16:creationId xmlns:a16="http://schemas.microsoft.com/office/drawing/2014/main" id="{C7854BA7-0155-C40D-5A8B-69119754677B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1" name="TextBox 87">
                <a:extLst>
                  <a:ext uri="{FF2B5EF4-FFF2-40B4-BE49-F238E27FC236}">
                    <a16:creationId xmlns:a16="http://schemas.microsoft.com/office/drawing/2014/main" id="{4E439D23-0652-4B2B-C7D4-A86179F98FE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D2</a:t>
                </a:r>
              </a:p>
            </p:txBody>
          </p:sp>
        </p:grpSp>
        <p:grpSp>
          <p:nvGrpSpPr>
            <p:cNvPr id="23" name="Group 88">
              <a:extLst>
                <a:ext uri="{FF2B5EF4-FFF2-40B4-BE49-F238E27FC236}">
                  <a16:creationId xmlns:a16="http://schemas.microsoft.com/office/drawing/2014/main" id="{4EE4DC1A-C9D4-8D39-7C6A-C615F5AE62A6}"/>
                </a:ext>
              </a:extLst>
            </p:cNvPr>
            <p:cNvGrpSpPr/>
            <p:nvPr/>
          </p:nvGrpSpPr>
          <p:grpSpPr>
            <a:xfrm>
              <a:off x="3708400" y="5355842"/>
              <a:ext cx="584862" cy="245924"/>
              <a:chOff x="0" y="0"/>
              <a:chExt cx="779816" cy="327899"/>
            </a:xfrm>
          </p:grpSpPr>
          <p:sp>
            <p:nvSpPr>
              <p:cNvPr id="24" name="Freeform 89">
                <a:extLst>
                  <a:ext uri="{FF2B5EF4-FFF2-40B4-BE49-F238E27FC236}">
                    <a16:creationId xmlns:a16="http://schemas.microsoft.com/office/drawing/2014/main" id="{8CD17E6C-CBB8-9C25-99D1-0BA4E556D979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27" name="Freeform 90">
                <a:extLst>
                  <a:ext uri="{FF2B5EF4-FFF2-40B4-BE49-F238E27FC236}">
                    <a16:creationId xmlns:a16="http://schemas.microsoft.com/office/drawing/2014/main" id="{A6F49C2A-0B64-94D3-C851-E6AEC2267FC8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91">
                <a:extLst>
                  <a:ext uri="{FF2B5EF4-FFF2-40B4-BE49-F238E27FC236}">
                    <a16:creationId xmlns:a16="http://schemas.microsoft.com/office/drawing/2014/main" id="{0D59CE3B-959C-A2A6-186F-85E120F194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1009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7127E-451F-6318-D323-585C34884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9838D2F-740A-01F3-4493-3B4DD05D8D01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55E1683-A9CC-C128-5B31-8FF15967F0AE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05E2B75-158E-1D51-F47B-78F789F83FE7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7FE6F9B-AF1D-4015-0782-0832A6A71CC9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D575D11-680D-10F4-90C4-362D9D57DFA0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CF78449B-D9BB-B3A1-A36B-D64411698B79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공지 사항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4013413-6947-E242-ACDE-0F2B7C9AC98A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817FFE13-D834-2D0D-C49C-98E521404D4F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FF912DBE-D9A2-19E2-5ED3-520A5E6A27A1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EC3EB5A-0027-6439-AC49-346A3B268C84}"/>
              </a:ext>
            </a:extLst>
          </p:cNvPr>
          <p:cNvSpPr txBox="1"/>
          <p:nvPr/>
        </p:nvSpPr>
        <p:spPr>
          <a:xfrm>
            <a:off x="13065630" y="3969363"/>
            <a:ext cx="430797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910" lvl="1" indent="-84455" algn="just">
              <a:buFont typeface="Arial"/>
              <a:buChar char="•"/>
            </a:pPr>
            <a:endParaRPr lang="en-US" altLang="ko-KR" sz="1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84455" lvl="1" algn="just"/>
            <a:r>
              <a:rPr lang="en-US" altLang="ko-KR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출력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데이터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(</a:t>
            </a:r>
            <a:r>
              <a:rPr lang="en-US" altLang="ko-KR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DB:board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)</a:t>
            </a:r>
            <a:endParaRPr lang="en-US" altLang="ko-KR" sz="1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endParaRPr lang="en-US" altLang="ko-KR" dirty="0"/>
          </a:p>
          <a:p>
            <a:r>
              <a:rPr lang="en-US" altLang="ko-KR" dirty="0"/>
              <a:t>D1 : </a:t>
            </a:r>
            <a:r>
              <a:rPr lang="ko-KR" altLang="en-US" dirty="0"/>
              <a:t>제목</a:t>
            </a:r>
            <a:r>
              <a:rPr lang="en-US" altLang="ko-KR" dirty="0"/>
              <a:t>(title)</a:t>
            </a:r>
          </a:p>
          <a:p>
            <a:r>
              <a:rPr lang="en-US" altLang="ko-KR" dirty="0"/>
              <a:t>D2: </a:t>
            </a:r>
            <a:r>
              <a:rPr lang="ko-KR" altLang="en-US" dirty="0"/>
              <a:t>내용</a:t>
            </a:r>
            <a:r>
              <a:rPr lang="en-US" altLang="ko-KR" dirty="0"/>
              <a:t>(content)</a:t>
            </a:r>
          </a:p>
          <a:p>
            <a:r>
              <a:rPr lang="en-US" altLang="ko-KR" dirty="0"/>
              <a:t>D3 : </a:t>
            </a:r>
            <a:r>
              <a:rPr lang="ko-KR" altLang="en-US" dirty="0"/>
              <a:t>시작일</a:t>
            </a:r>
            <a:r>
              <a:rPr lang="en-US" altLang="ko-KR" dirty="0"/>
              <a:t>(</a:t>
            </a:r>
            <a:r>
              <a:rPr lang="en-US" altLang="ko-KR" dirty="0" err="1"/>
              <a:t>startDate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D4 : </a:t>
            </a:r>
            <a:r>
              <a:rPr lang="ko-KR" altLang="en-US" dirty="0"/>
              <a:t>마감일</a:t>
            </a:r>
            <a:r>
              <a:rPr lang="en-US" altLang="ko-KR" dirty="0"/>
              <a:t>(</a:t>
            </a:r>
            <a:r>
              <a:rPr lang="en-US" altLang="ko-KR" dirty="0" err="1"/>
              <a:t>endDate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D5 : </a:t>
            </a:r>
            <a:r>
              <a:rPr lang="ko-KR" altLang="en-US" dirty="0"/>
              <a:t>이미지</a:t>
            </a:r>
            <a:r>
              <a:rPr lang="en-US" altLang="ko-KR" dirty="0"/>
              <a:t>(</a:t>
            </a:r>
            <a:r>
              <a:rPr lang="en-US" altLang="ko-KR" dirty="0" err="1"/>
              <a:t>imageFile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D6 : </a:t>
            </a:r>
            <a:r>
              <a:rPr lang="ko-KR" altLang="en-US" dirty="0"/>
              <a:t>중요 </a:t>
            </a:r>
            <a:r>
              <a:rPr lang="en-US" altLang="ko-KR" dirty="0"/>
              <a:t>/ </a:t>
            </a:r>
            <a:r>
              <a:rPr lang="ko-KR" altLang="en-US" dirty="0" err="1"/>
              <a:t>비중요</a:t>
            </a:r>
            <a:r>
              <a:rPr lang="en-US" altLang="ko-KR" dirty="0"/>
              <a:t>(</a:t>
            </a:r>
            <a:r>
              <a:rPr lang="en-US" altLang="ko-KR" dirty="0" err="1"/>
              <a:t>importNotice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D7 : </a:t>
            </a:r>
            <a:r>
              <a:rPr lang="ko-KR" altLang="en-US" dirty="0"/>
              <a:t>작성일</a:t>
            </a:r>
            <a:r>
              <a:rPr lang="en-US" altLang="ko-KR" dirty="0"/>
              <a:t>(</a:t>
            </a:r>
            <a:r>
              <a:rPr lang="en-US" altLang="ko-KR" dirty="0" err="1"/>
              <a:t>writeDate</a:t>
            </a:r>
            <a:r>
              <a:rPr lang="en-US" altLang="ko-KR" dirty="0"/>
              <a:t>)</a:t>
            </a:r>
          </a:p>
          <a:p>
            <a:endParaRPr lang="en-US" altLang="ko-KR" sz="24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2390" lvl="1" algn="just"/>
            <a:r>
              <a:rPr lang="ko-KR" altLang="en-US" sz="2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링크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L1 : </a:t>
            </a:r>
            <a:r>
              <a:rPr lang="ko-KR" altLang="en-US" dirty="0"/>
              <a:t>삭제 후 리스트페이지로 이동</a:t>
            </a:r>
          </a:p>
          <a:p>
            <a:r>
              <a:rPr lang="en-US" altLang="ko-KR" dirty="0"/>
              <a:t>list.do</a:t>
            </a:r>
            <a:endParaRPr lang="ko-KR" altLang="en-US" dirty="0"/>
          </a:p>
          <a:p>
            <a:r>
              <a:rPr lang="en-US" altLang="ko-KR" dirty="0"/>
              <a:t>L2 : </a:t>
            </a:r>
            <a:r>
              <a:rPr lang="ko-KR" altLang="en-US" dirty="0"/>
              <a:t>리스트페이지로 이동</a:t>
            </a:r>
          </a:p>
          <a:p>
            <a:r>
              <a:rPr lang="en-US" altLang="ko-KR" dirty="0"/>
              <a:t>list.do</a:t>
            </a:r>
            <a:endParaRPr lang="ko-KR" altLang="en-US" dirty="0"/>
          </a:p>
          <a:p>
            <a:r>
              <a:rPr lang="en-US" altLang="ko-KR" dirty="0"/>
              <a:t>L3 : </a:t>
            </a:r>
            <a:r>
              <a:rPr lang="ko-KR" altLang="en-US" dirty="0"/>
              <a:t>중요</a:t>
            </a:r>
            <a:r>
              <a:rPr lang="en-US" altLang="ko-KR" dirty="0"/>
              <a:t>/ </a:t>
            </a:r>
            <a:r>
              <a:rPr lang="ko-KR" altLang="en-US" dirty="0" err="1"/>
              <a:t>비중요</a:t>
            </a:r>
            <a:r>
              <a:rPr lang="ko-KR" altLang="en-US" dirty="0"/>
              <a:t> 변경 후 리스트페이지로 이동</a:t>
            </a:r>
          </a:p>
          <a:p>
            <a:r>
              <a:rPr lang="en-US" altLang="ko-KR" dirty="0"/>
              <a:t>list.do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6CD7940-DC29-C23C-1963-DE438F7A1581}"/>
              </a:ext>
            </a:extLst>
          </p:cNvPr>
          <p:cNvGrpSpPr/>
          <p:nvPr/>
        </p:nvGrpSpPr>
        <p:grpSpPr>
          <a:xfrm>
            <a:off x="1028700" y="3846739"/>
            <a:ext cx="10401300" cy="6100178"/>
            <a:chOff x="250669" y="2464689"/>
            <a:chExt cx="10202926" cy="6100178"/>
          </a:xfrm>
        </p:grpSpPr>
        <p:grpSp>
          <p:nvGrpSpPr>
            <p:cNvPr id="18" name="Group 49">
              <a:extLst>
                <a:ext uri="{FF2B5EF4-FFF2-40B4-BE49-F238E27FC236}">
                  <a16:creationId xmlns:a16="http://schemas.microsoft.com/office/drawing/2014/main" id="{372D1131-C4BD-6F18-7FFA-C5E63B013B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6201" y="2464689"/>
              <a:ext cx="7363853" cy="6001588"/>
              <a:chOff x="0" y="0"/>
              <a:chExt cx="9818471" cy="8002117"/>
            </a:xfrm>
          </p:grpSpPr>
          <p:sp>
            <p:nvSpPr>
              <p:cNvPr id="87" name="Freeform 50">
                <a:extLst>
                  <a:ext uri="{FF2B5EF4-FFF2-40B4-BE49-F238E27FC236}">
                    <a16:creationId xmlns:a16="http://schemas.microsoft.com/office/drawing/2014/main" id="{9608EBAB-BD3A-81E8-32BC-8A25CF895560}"/>
                  </a:ext>
                </a:extLst>
              </p:cNvPr>
              <p:cNvSpPr/>
              <p:nvPr/>
            </p:nvSpPr>
            <p:spPr>
              <a:xfrm>
                <a:off x="0" y="0"/>
                <a:ext cx="9818497" cy="8002143"/>
              </a:xfrm>
              <a:custGeom>
                <a:avLst/>
                <a:gdLst/>
                <a:ahLst/>
                <a:cxnLst/>
                <a:rect l="l" t="t" r="r" b="b"/>
                <a:pathLst>
                  <a:path w="9818497" h="8002143">
                    <a:moveTo>
                      <a:pt x="0" y="0"/>
                    </a:moveTo>
                    <a:lnTo>
                      <a:pt x="9818497" y="0"/>
                    </a:lnTo>
                    <a:lnTo>
                      <a:pt x="9818497" y="8002143"/>
                    </a:lnTo>
                    <a:lnTo>
                      <a:pt x="0" y="800214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9" name="Group 51">
              <a:extLst>
                <a:ext uri="{FF2B5EF4-FFF2-40B4-BE49-F238E27FC236}">
                  <a16:creationId xmlns:a16="http://schemas.microsoft.com/office/drawing/2014/main" id="{FFF60B89-3ECA-11C2-D791-9571D452CA7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7168" y="5187599"/>
              <a:ext cx="4496427" cy="1457528"/>
              <a:chOff x="0" y="0"/>
              <a:chExt cx="5995236" cy="1943371"/>
            </a:xfrm>
          </p:grpSpPr>
          <p:sp>
            <p:nvSpPr>
              <p:cNvPr id="86" name="Freeform 52">
                <a:extLst>
                  <a:ext uri="{FF2B5EF4-FFF2-40B4-BE49-F238E27FC236}">
                    <a16:creationId xmlns:a16="http://schemas.microsoft.com/office/drawing/2014/main" id="{0A2D31DF-D7F3-A9F6-96F6-E5F1FF251164}"/>
                  </a:ext>
                </a:extLst>
              </p:cNvPr>
              <p:cNvSpPr/>
              <p:nvPr/>
            </p:nvSpPr>
            <p:spPr>
              <a:xfrm>
                <a:off x="0" y="0"/>
                <a:ext cx="5995289" cy="1943354"/>
              </a:xfrm>
              <a:custGeom>
                <a:avLst/>
                <a:gdLst/>
                <a:ahLst/>
                <a:cxnLst/>
                <a:rect l="l" t="t" r="r" b="b"/>
                <a:pathLst>
                  <a:path w="5995289" h="1943354">
                    <a:moveTo>
                      <a:pt x="0" y="0"/>
                    </a:moveTo>
                    <a:lnTo>
                      <a:pt x="5995289" y="0"/>
                    </a:lnTo>
                    <a:lnTo>
                      <a:pt x="5995289" y="1943354"/>
                    </a:lnTo>
                    <a:lnTo>
                      <a:pt x="0" y="19433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20" name="Group 53">
              <a:extLst>
                <a:ext uri="{FF2B5EF4-FFF2-40B4-BE49-F238E27FC236}">
                  <a16:creationId xmlns:a16="http://schemas.microsoft.com/office/drawing/2014/main" id="{E3B02025-167E-33EC-19C6-0634F7E0047B}"/>
                </a:ext>
              </a:extLst>
            </p:cNvPr>
            <p:cNvGrpSpPr/>
            <p:nvPr/>
          </p:nvGrpSpPr>
          <p:grpSpPr>
            <a:xfrm>
              <a:off x="1979818" y="2484939"/>
              <a:ext cx="584862" cy="245924"/>
              <a:chOff x="0" y="0"/>
              <a:chExt cx="779816" cy="327899"/>
            </a:xfrm>
          </p:grpSpPr>
          <p:sp>
            <p:nvSpPr>
              <p:cNvPr id="83" name="Freeform 54">
                <a:extLst>
                  <a:ext uri="{FF2B5EF4-FFF2-40B4-BE49-F238E27FC236}">
                    <a16:creationId xmlns:a16="http://schemas.microsoft.com/office/drawing/2014/main" id="{30520F98-600A-9816-50DA-4B802302BC0A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84" name="Freeform 55">
                <a:extLst>
                  <a:ext uri="{FF2B5EF4-FFF2-40B4-BE49-F238E27FC236}">
                    <a16:creationId xmlns:a16="http://schemas.microsoft.com/office/drawing/2014/main" id="{CBDB38C3-D477-18D7-3ED6-D31FCC129432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5" name="TextBox 56">
                <a:extLst>
                  <a:ext uri="{FF2B5EF4-FFF2-40B4-BE49-F238E27FC236}">
                    <a16:creationId xmlns:a16="http://schemas.microsoft.com/office/drawing/2014/main" id="{23B28550-D867-15E8-4A93-2351D309D02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D1</a:t>
                </a:r>
              </a:p>
            </p:txBody>
          </p:sp>
        </p:grpSp>
        <p:grpSp>
          <p:nvGrpSpPr>
            <p:cNvPr id="36" name="Group 57">
              <a:extLst>
                <a:ext uri="{FF2B5EF4-FFF2-40B4-BE49-F238E27FC236}">
                  <a16:creationId xmlns:a16="http://schemas.microsoft.com/office/drawing/2014/main" id="{889B9CF6-FD45-7216-3721-2C8313A77DB9}"/>
                </a:ext>
              </a:extLst>
            </p:cNvPr>
            <p:cNvGrpSpPr/>
            <p:nvPr/>
          </p:nvGrpSpPr>
          <p:grpSpPr>
            <a:xfrm>
              <a:off x="250669" y="3105150"/>
              <a:ext cx="584862" cy="245924"/>
              <a:chOff x="0" y="0"/>
              <a:chExt cx="779816" cy="327899"/>
            </a:xfrm>
          </p:grpSpPr>
          <p:sp>
            <p:nvSpPr>
              <p:cNvPr id="80" name="Freeform 58">
                <a:extLst>
                  <a:ext uri="{FF2B5EF4-FFF2-40B4-BE49-F238E27FC236}">
                    <a16:creationId xmlns:a16="http://schemas.microsoft.com/office/drawing/2014/main" id="{A303F14B-4777-0883-76F0-4A3052E4FDE4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81" name="Freeform 59">
                <a:extLst>
                  <a:ext uri="{FF2B5EF4-FFF2-40B4-BE49-F238E27FC236}">
                    <a16:creationId xmlns:a16="http://schemas.microsoft.com/office/drawing/2014/main" id="{63BA42E1-2911-0602-0EF8-0F4BEC3D170B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2" name="TextBox 60">
                <a:extLst>
                  <a:ext uri="{FF2B5EF4-FFF2-40B4-BE49-F238E27FC236}">
                    <a16:creationId xmlns:a16="http://schemas.microsoft.com/office/drawing/2014/main" id="{DA423AE4-45BF-1BCD-15AC-2AE67F70D84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D3</a:t>
                </a:r>
              </a:p>
            </p:txBody>
          </p:sp>
        </p:grpSp>
        <p:grpSp>
          <p:nvGrpSpPr>
            <p:cNvPr id="37" name="Group 61">
              <a:extLst>
                <a:ext uri="{FF2B5EF4-FFF2-40B4-BE49-F238E27FC236}">
                  <a16:creationId xmlns:a16="http://schemas.microsoft.com/office/drawing/2014/main" id="{63297CEE-9FC7-8AEA-EE03-3EF1063C3334}"/>
                </a:ext>
              </a:extLst>
            </p:cNvPr>
            <p:cNvGrpSpPr/>
            <p:nvPr/>
          </p:nvGrpSpPr>
          <p:grpSpPr>
            <a:xfrm>
              <a:off x="1686005" y="3486728"/>
              <a:ext cx="584862" cy="245924"/>
              <a:chOff x="0" y="0"/>
              <a:chExt cx="779816" cy="327899"/>
            </a:xfrm>
          </p:grpSpPr>
          <p:sp>
            <p:nvSpPr>
              <p:cNvPr id="77" name="Freeform 62">
                <a:extLst>
                  <a:ext uri="{FF2B5EF4-FFF2-40B4-BE49-F238E27FC236}">
                    <a16:creationId xmlns:a16="http://schemas.microsoft.com/office/drawing/2014/main" id="{901D8AAE-6F5C-8E95-CEDF-076D07596B78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78" name="Freeform 63">
                <a:extLst>
                  <a:ext uri="{FF2B5EF4-FFF2-40B4-BE49-F238E27FC236}">
                    <a16:creationId xmlns:a16="http://schemas.microsoft.com/office/drawing/2014/main" id="{B30CD5DC-5E9C-19F4-E91F-0E30CEE8170A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9" name="TextBox 64">
                <a:extLst>
                  <a:ext uri="{FF2B5EF4-FFF2-40B4-BE49-F238E27FC236}">
                    <a16:creationId xmlns:a16="http://schemas.microsoft.com/office/drawing/2014/main" id="{D39337D1-83AC-2ECE-599C-B9D90CCA664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D4</a:t>
                </a:r>
              </a:p>
            </p:txBody>
          </p:sp>
        </p:grpSp>
        <p:grpSp>
          <p:nvGrpSpPr>
            <p:cNvPr id="38" name="Group 65">
              <a:extLst>
                <a:ext uri="{FF2B5EF4-FFF2-40B4-BE49-F238E27FC236}">
                  <a16:creationId xmlns:a16="http://schemas.microsoft.com/office/drawing/2014/main" id="{2C7A79FB-6C2B-177D-841C-E4A58B5AE75A}"/>
                </a:ext>
              </a:extLst>
            </p:cNvPr>
            <p:cNvGrpSpPr/>
            <p:nvPr/>
          </p:nvGrpSpPr>
          <p:grpSpPr>
            <a:xfrm>
              <a:off x="419848" y="4325231"/>
              <a:ext cx="584862" cy="245924"/>
              <a:chOff x="0" y="0"/>
              <a:chExt cx="779816" cy="327899"/>
            </a:xfrm>
          </p:grpSpPr>
          <p:sp>
            <p:nvSpPr>
              <p:cNvPr id="74" name="Freeform 66">
                <a:extLst>
                  <a:ext uri="{FF2B5EF4-FFF2-40B4-BE49-F238E27FC236}">
                    <a16:creationId xmlns:a16="http://schemas.microsoft.com/office/drawing/2014/main" id="{9CE64E8F-A706-DBAB-9C2C-28B9E1C0CCA7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75" name="Freeform 67">
                <a:extLst>
                  <a:ext uri="{FF2B5EF4-FFF2-40B4-BE49-F238E27FC236}">
                    <a16:creationId xmlns:a16="http://schemas.microsoft.com/office/drawing/2014/main" id="{6317AAF0-3E33-1E4D-868D-383A4C2206B9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6" name="TextBox 68">
                <a:extLst>
                  <a:ext uri="{FF2B5EF4-FFF2-40B4-BE49-F238E27FC236}">
                    <a16:creationId xmlns:a16="http://schemas.microsoft.com/office/drawing/2014/main" id="{84749F74-0863-46B1-61F2-4D076BF71A9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D5</a:t>
                </a:r>
              </a:p>
            </p:txBody>
          </p:sp>
        </p:grpSp>
        <p:grpSp>
          <p:nvGrpSpPr>
            <p:cNvPr id="39" name="Group 69">
              <a:extLst>
                <a:ext uri="{FF2B5EF4-FFF2-40B4-BE49-F238E27FC236}">
                  <a16:creationId xmlns:a16="http://schemas.microsoft.com/office/drawing/2014/main" id="{2D879E43-AE7D-544A-E315-87DDCC1BB9AB}"/>
                </a:ext>
              </a:extLst>
            </p:cNvPr>
            <p:cNvGrpSpPr/>
            <p:nvPr/>
          </p:nvGrpSpPr>
          <p:grpSpPr>
            <a:xfrm>
              <a:off x="1035740" y="8295069"/>
              <a:ext cx="584862" cy="245924"/>
              <a:chOff x="0" y="0"/>
              <a:chExt cx="779816" cy="327899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4FDEBDDD-D562-60BD-AD18-BC6BD64AE3C6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8A0C82CB-7A6B-C441-E4E9-1684DA518E33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9F4C702-679F-65B7-F6C6-CE9922F4E12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D6</a:t>
                </a:r>
              </a:p>
            </p:txBody>
          </p:sp>
        </p:grpSp>
        <p:grpSp>
          <p:nvGrpSpPr>
            <p:cNvPr id="40" name="Group 73">
              <a:extLst>
                <a:ext uri="{FF2B5EF4-FFF2-40B4-BE49-F238E27FC236}">
                  <a16:creationId xmlns:a16="http://schemas.microsoft.com/office/drawing/2014/main" id="{7E8B8D9A-0C24-4044-0F75-23DBCD5862E5}"/>
                </a:ext>
              </a:extLst>
            </p:cNvPr>
            <p:cNvGrpSpPr/>
            <p:nvPr/>
          </p:nvGrpSpPr>
          <p:grpSpPr>
            <a:xfrm>
              <a:off x="3192668" y="2872787"/>
              <a:ext cx="584862" cy="245924"/>
              <a:chOff x="0" y="0"/>
              <a:chExt cx="779816" cy="327899"/>
            </a:xfrm>
          </p:grpSpPr>
          <p:sp>
            <p:nvSpPr>
              <p:cNvPr id="68" name="Freeform 74">
                <a:extLst>
                  <a:ext uri="{FF2B5EF4-FFF2-40B4-BE49-F238E27FC236}">
                    <a16:creationId xmlns:a16="http://schemas.microsoft.com/office/drawing/2014/main" id="{A7AF71C3-5312-3830-4930-F2CE9C577BF1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69" name="Freeform 75">
                <a:extLst>
                  <a:ext uri="{FF2B5EF4-FFF2-40B4-BE49-F238E27FC236}">
                    <a16:creationId xmlns:a16="http://schemas.microsoft.com/office/drawing/2014/main" id="{FFEE38F3-A1BF-8FCB-6672-0F8B342161DA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0" name="TextBox 76">
                <a:extLst>
                  <a:ext uri="{FF2B5EF4-FFF2-40B4-BE49-F238E27FC236}">
                    <a16:creationId xmlns:a16="http://schemas.microsoft.com/office/drawing/2014/main" id="{AD725A7F-C2FF-B012-FA72-BC4CA6C05AB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D2</a:t>
                </a:r>
              </a:p>
            </p:txBody>
          </p:sp>
        </p:grpSp>
        <p:grpSp>
          <p:nvGrpSpPr>
            <p:cNvPr id="41" name="Group 77">
              <a:extLst>
                <a:ext uri="{FF2B5EF4-FFF2-40B4-BE49-F238E27FC236}">
                  <a16:creationId xmlns:a16="http://schemas.microsoft.com/office/drawing/2014/main" id="{D749723C-1F38-FD95-277B-24F4694EAB20}"/>
                </a:ext>
              </a:extLst>
            </p:cNvPr>
            <p:cNvGrpSpPr/>
            <p:nvPr/>
          </p:nvGrpSpPr>
          <p:grpSpPr>
            <a:xfrm>
              <a:off x="7924717" y="2911374"/>
              <a:ext cx="584862" cy="245924"/>
              <a:chOff x="0" y="0"/>
              <a:chExt cx="779816" cy="327899"/>
            </a:xfrm>
          </p:grpSpPr>
          <p:sp>
            <p:nvSpPr>
              <p:cNvPr id="50" name="Freeform 78">
                <a:extLst>
                  <a:ext uri="{FF2B5EF4-FFF2-40B4-BE49-F238E27FC236}">
                    <a16:creationId xmlns:a16="http://schemas.microsoft.com/office/drawing/2014/main" id="{A9A9F4D3-4C2F-67AC-B014-3276B51BC9BF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51" name="Freeform 79">
                <a:extLst>
                  <a:ext uri="{FF2B5EF4-FFF2-40B4-BE49-F238E27FC236}">
                    <a16:creationId xmlns:a16="http://schemas.microsoft.com/office/drawing/2014/main" id="{1D41DF4E-9237-8122-2E5C-1A663A43A1A6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2" name="TextBox 80">
                <a:extLst>
                  <a:ext uri="{FF2B5EF4-FFF2-40B4-BE49-F238E27FC236}">
                    <a16:creationId xmlns:a16="http://schemas.microsoft.com/office/drawing/2014/main" id="{1DFBDCF0-905C-7940-8B07-13FA4C8BAC6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D7</a:t>
                </a:r>
              </a:p>
            </p:txBody>
          </p:sp>
        </p:grpSp>
        <p:grpSp>
          <p:nvGrpSpPr>
            <p:cNvPr id="42" name="Group 81">
              <a:extLst>
                <a:ext uri="{FF2B5EF4-FFF2-40B4-BE49-F238E27FC236}">
                  <a16:creationId xmlns:a16="http://schemas.microsoft.com/office/drawing/2014/main" id="{F1241620-B969-71DB-5154-D5370D4B62D2}"/>
                </a:ext>
              </a:extLst>
            </p:cNvPr>
            <p:cNvGrpSpPr/>
            <p:nvPr/>
          </p:nvGrpSpPr>
          <p:grpSpPr>
            <a:xfrm>
              <a:off x="8555511" y="6258167"/>
              <a:ext cx="498649" cy="269798"/>
              <a:chOff x="0" y="0"/>
              <a:chExt cx="664865" cy="359731"/>
            </a:xfrm>
          </p:grpSpPr>
          <p:sp>
            <p:nvSpPr>
              <p:cNvPr id="47" name="Freeform 82">
                <a:extLst>
                  <a:ext uri="{FF2B5EF4-FFF2-40B4-BE49-F238E27FC236}">
                    <a16:creationId xmlns:a16="http://schemas.microsoft.com/office/drawing/2014/main" id="{FCE394A9-952D-28B7-6070-A65B319C0C4A}"/>
                  </a:ext>
                </a:extLst>
              </p:cNvPr>
              <p:cNvSpPr/>
              <p:nvPr/>
            </p:nvSpPr>
            <p:spPr>
              <a:xfrm>
                <a:off x="25400" y="25400"/>
                <a:ext cx="614045" cy="308991"/>
              </a:xfrm>
              <a:custGeom>
                <a:avLst/>
                <a:gdLst/>
                <a:ahLst/>
                <a:cxnLst/>
                <a:rect l="l" t="t" r="r" b="b"/>
                <a:pathLst>
                  <a:path w="614045" h="308991">
                    <a:moveTo>
                      <a:pt x="0" y="0"/>
                    </a:moveTo>
                    <a:lnTo>
                      <a:pt x="614045" y="0"/>
                    </a:lnTo>
                    <a:lnTo>
                      <a:pt x="614045" y="308991"/>
                    </a:lnTo>
                    <a:lnTo>
                      <a:pt x="0" y="308991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</p:sp>
          <p:sp>
            <p:nvSpPr>
              <p:cNvPr id="48" name="Freeform 83">
                <a:extLst>
                  <a:ext uri="{FF2B5EF4-FFF2-40B4-BE49-F238E27FC236}">
                    <a16:creationId xmlns:a16="http://schemas.microsoft.com/office/drawing/2014/main" id="{4E603DF4-9594-177B-D7FB-B5882794F29B}"/>
                  </a:ext>
                </a:extLst>
              </p:cNvPr>
              <p:cNvSpPr/>
              <p:nvPr/>
            </p:nvSpPr>
            <p:spPr>
              <a:xfrm>
                <a:off x="0" y="0"/>
                <a:ext cx="664845" cy="359791"/>
              </a:xfrm>
              <a:custGeom>
                <a:avLst/>
                <a:gdLst/>
                <a:ahLst/>
                <a:cxnLst/>
                <a:rect l="l" t="t" r="r" b="b"/>
                <a:pathLst>
                  <a:path w="664845" h="359791">
                    <a:moveTo>
                      <a:pt x="25400" y="0"/>
                    </a:moveTo>
                    <a:lnTo>
                      <a:pt x="639445" y="0"/>
                    </a:lnTo>
                    <a:cubicBezTo>
                      <a:pt x="653415" y="0"/>
                      <a:pt x="664845" y="11430"/>
                      <a:pt x="664845" y="25400"/>
                    </a:cubicBezTo>
                    <a:lnTo>
                      <a:pt x="664845" y="334391"/>
                    </a:lnTo>
                    <a:cubicBezTo>
                      <a:pt x="664845" y="348361"/>
                      <a:pt x="653415" y="359791"/>
                      <a:pt x="639445" y="359791"/>
                    </a:cubicBezTo>
                    <a:lnTo>
                      <a:pt x="25400" y="359791"/>
                    </a:lnTo>
                    <a:cubicBezTo>
                      <a:pt x="11430" y="359791"/>
                      <a:pt x="0" y="348361"/>
                      <a:pt x="0" y="334391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34391"/>
                    </a:lnTo>
                    <a:lnTo>
                      <a:pt x="25400" y="334391"/>
                    </a:lnTo>
                    <a:lnTo>
                      <a:pt x="25400" y="308991"/>
                    </a:lnTo>
                    <a:lnTo>
                      <a:pt x="639445" y="308991"/>
                    </a:lnTo>
                    <a:lnTo>
                      <a:pt x="639445" y="334391"/>
                    </a:lnTo>
                    <a:lnTo>
                      <a:pt x="614045" y="334391"/>
                    </a:lnTo>
                    <a:lnTo>
                      <a:pt x="614045" y="25400"/>
                    </a:lnTo>
                    <a:lnTo>
                      <a:pt x="639445" y="25400"/>
                    </a:lnTo>
                    <a:lnTo>
                      <a:pt x="63944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9" name="TextBox 84">
                <a:extLst>
                  <a:ext uri="{FF2B5EF4-FFF2-40B4-BE49-F238E27FC236}">
                    <a16:creationId xmlns:a16="http://schemas.microsoft.com/office/drawing/2014/main" id="{B4144B7D-58E9-F058-1B35-34435366A1E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664865" cy="388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L1</a:t>
                </a:r>
              </a:p>
            </p:txBody>
          </p:sp>
        </p:grpSp>
        <p:grpSp>
          <p:nvGrpSpPr>
            <p:cNvPr id="43" name="Group 89">
              <a:extLst>
                <a:ext uri="{FF2B5EF4-FFF2-40B4-BE49-F238E27FC236}">
                  <a16:creationId xmlns:a16="http://schemas.microsoft.com/office/drawing/2014/main" id="{EEF6B53D-DCEC-2485-C64B-1886FEFECDAA}"/>
                </a:ext>
              </a:extLst>
            </p:cNvPr>
            <p:cNvGrpSpPr/>
            <p:nvPr/>
          </p:nvGrpSpPr>
          <p:grpSpPr>
            <a:xfrm>
              <a:off x="521971" y="8295069"/>
              <a:ext cx="498649" cy="269798"/>
              <a:chOff x="0" y="0"/>
              <a:chExt cx="664865" cy="359731"/>
            </a:xfrm>
          </p:grpSpPr>
          <p:sp>
            <p:nvSpPr>
              <p:cNvPr id="44" name="Freeform 90">
                <a:extLst>
                  <a:ext uri="{FF2B5EF4-FFF2-40B4-BE49-F238E27FC236}">
                    <a16:creationId xmlns:a16="http://schemas.microsoft.com/office/drawing/2014/main" id="{9ADA41B0-95B1-71FC-B6E1-F22320731A29}"/>
                  </a:ext>
                </a:extLst>
              </p:cNvPr>
              <p:cNvSpPr/>
              <p:nvPr/>
            </p:nvSpPr>
            <p:spPr>
              <a:xfrm>
                <a:off x="25400" y="25400"/>
                <a:ext cx="614045" cy="308991"/>
              </a:xfrm>
              <a:custGeom>
                <a:avLst/>
                <a:gdLst/>
                <a:ahLst/>
                <a:cxnLst/>
                <a:rect l="l" t="t" r="r" b="b"/>
                <a:pathLst>
                  <a:path w="614045" h="308991">
                    <a:moveTo>
                      <a:pt x="0" y="0"/>
                    </a:moveTo>
                    <a:lnTo>
                      <a:pt x="614045" y="0"/>
                    </a:lnTo>
                    <a:lnTo>
                      <a:pt x="614045" y="308991"/>
                    </a:lnTo>
                    <a:lnTo>
                      <a:pt x="0" y="308991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</p:sp>
          <p:sp>
            <p:nvSpPr>
              <p:cNvPr id="45" name="Freeform 91">
                <a:extLst>
                  <a:ext uri="{FF2B5EF4-FFF2-40B4-BE49-F238E27FC236}">
                    <a16:creationId xmlns:a16="http://schemas.microsoft.com/office/drawing/2014/main" id="{837BB477-16E6-510C-E301-4C40045667A5}"/>
                  </a:ext>
                </a:extLst>
              </p:cNvPr>
              <p:cNvSpPr/>
              <p:nvPr/>
            </p:nvSpPr>
            <p:spPr>
              <a:xfrm>
                <a:off x="0" y="0"/>
                <a:ext cx="664845" cy="359791"/>
              </a:xfrm>
              <a:custGeom>
                <a:avLst/>
                <a:gdLst/>
                <a:ahLst/>
                <a:cxnLst/>
                <a:rect l="l" t="t" r="r" b="b"/>
                <a:pathLst>
                  <a:path w="664845" h="359791">
                    <a:moveTo>
                      <a:pt x="25400" y="0"/>
                    </a:moveTo>
                    <a:lnTo>
                      <a:pt x="639445" y="0"/>
                    </a:lnTo>
                    <a:cubicBezTo>
                      <a:pt x="653415" y="0"/>
                      <a:pt x="664845" y="11430"/>
                      <a:pt x="664845" y="25400"/>
                    </a:cubicBezTo>
                    <a:lnTo>
                      <a:pt x="664845" y="334391"/>
                    </a:lnTo>
                    <a:cubicBezTo>
                      <a:pt x="664845" y="348361"/>
                      <a:pt x="653415" y="359791"/>
                      <a:pt x="639445" y="359791"/>
                    </a:cubicBezTo>
                    <a:lnTo>
                      <a:pt x="25400" y="359791"/>
                    </a:lnTo>
                    <a:cubicBezTo>
                      <a:pt x="11430" y="359791"/>
                      <a:pt x="0" y="348361"/>
                      <a:pt x="0" y="334391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34391"/>
                    </a:lnTo>
                    <a:lnTo>
                      <a:pt x="25400" y="334391"/>
                    </a:lnTo>
                    <a:lnTo>
                      <a:pt x="25400" y="308991"/>
                    </a:lnTo>
                    <a:lnTo>
                      <a:pt x="639445" y="308991"/>
                    </a:lnTo>
                    <a:lnTo>
                      <a:pt x="639445" y="334391"/>
                    </a:lnTo>
                    <a:lnTo>
                      <a:pt x="614045" y="334391"/>
                    </a:lnTo>
                    <a:lnTo>
                      <a:pt x="614045" y="25400"/>
                    </a:lnTo>
                    <a:lnTo>
                      <a:pt x="639445" y="25400"/>
                    </a:lnTo>
                    <a:lnTo>
                      <a:pt x="63944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6" name="TextBox 92">
                <a:extLst>
                  <a:ext uri="{FF2B5EF4-FFF2-40B4-BE49-F238E27FC236}">
                    <a16:creationId xmlns:a16="http://schemas.microsoft.com/office/drawing/2014/main" id="{5D2D2BC4-C6B2-032C-A86B-2267D0883A9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664865" cy="388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L3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5172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B9527-624F-6E9F-2755-C091E176B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DA3748C-FBE3-70A7-DC89-5981D2D87AE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9C7E208-E181-F4D5-F6BF-6A51BB0AF828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5A5A71B-2C20-2421-77DA-DA82AEE71228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DD70C137-926B-3D25-5256-9B9AF221DE47}"/>
              </a:ext>
            </a:extLst>
          </p:cNvPr>
          <p:cNvSpPr txBox="1"/>
          <p:nvPr/>
        </p:nvSpPr>
        <p:spPr>
          <a:xfrm>
            <a:off x="3403600" y="3592807"/>
            <a:ext cx="11480800" cy="183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62"/>
              </a:lnSpc>
            </a:pPr>
            <a:r>
              <a:rPr lang="en-US" sz="12000" b="1" spc="-28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03. Front-End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DA75231-5699-650A-188F-817DC5D1FFF8}"/>
              </a:ext>
            </a:extLst>
          </p:cNvPr>
          <p:cNvSpPr txBox="1"/>
          <p:nvPr/>
        </p:nvSpPr>
        <p:spPr>
          <a:xfrm>
            <a:off x="15044414" y="961168"/>
            <a:ext cx="2220874" cy="36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ko-KR" altLang="en-US" sz="2419" b="1" spc="-68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최도경</a:t>
            </a:r>
            <a:endParaRPr lang="en-US" sz="2419" b="1" spc="-68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4647E49-C046-1BA3-BE70-D901F2735D2D}"/>
              </a:ext>
            </a:extLst>
          </p:cNvPr>
          <p:cNvSpPr txBox="1"/>
          <p:nvPr/>
        </p:nvSpPr>
        <p:spPr>
          <a:xfrm>
            <a:off x="7898420" y="5600399"/>
            <a:ext cx="2491160" cy="71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Q&amp;A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1EFF2FE-14DA-0535-815B-0E6807D9C89E}"/>
              </a:ext>
            </a:extLst>
          </p:cNvPr>
          <p:cNvSpPr txBox="1"/>
          <p:nvPr/>
        </p:nvSpPr>
        <p:spPr>
          <a:xfrm>
            <a:off x="8056382" y="6489982"/>
            <a:ext cx="2175235" cy="4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메뉴의</a:t>
            </a:r>
            <a:r>
              <a:rPr 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흐름</a:t>
            </a:r>
            <a:endParaRPr lang="en-US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628212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98F8B-3B85-3C86-C8FB-3EA52EB00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8546878-B878-55F2-2187-B0FBE755FF8C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93C9EF2-BB0F-DC2E-0C27-0E75B3698236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3B6AD70-454F-61C1-0B1B-D7484E2AFE28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B990FAC-D017-B1EA-1A8E-0AD4D70A7221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35171A4-C4AD-3600-1FCB-5D17E3DB9B21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57F4456-6CA3-AD18-5C52-B4E228BC33AD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Q&amp;A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FE4DA36-9929-D1C9-3FDB-73BB99D37232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DE3966EB-B2C8-C030-BBA4-97C47CE4B1B8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3C621E2D-C15E-5C30-6145-92D7DCDA4F05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E6E9D74-19C9-A7E3-CD5B-28ED1DC0675E}"/>
              </a:ext>
            </a:extLst>
          </p:cNvPr>
          <p:cNvSpPr txBox="1"/>
          <p:nvPr/>
        </p:nvSpPr>
        <p:spPr>
          <a:xfrm>
            <a:off x="12951330" y="4427944"/>
            <a:ext cx="430797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910" lvl="1" indent="-84455" algn="just">
              <a:buFont typeface="Arial"/>
              <a:buChar char="•"/>
            </a:pPr>
            <a:endParaRPr lang="en-US" altLang="ko-KR" sz="1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84455" lvl="1" algn="just"/>
            <a:r>
              <a:rPr lang="en-US" altLang="ko-KR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출력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데이터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(</a:t>
            </a:r>
            <a:r>
              <a:rPr lang="en-US" altLang="ko-KR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DB:board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)</a:t>
            </a:r>
            <a:endParaRPr lang="en-US" altLang="ko-KR" sz="1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endParaRPr lang="en-US" altLang="ko-KR" dirty="0"/>
          </a:p>
          <a:p>
            <a:r>
              <a:rPr lang="en-US" altLang="ko-KR" dirty="0"/>
              <a:t>D1 : </a:t>
            </a:r>
            <a:r>
              <a:rPr lang="ko-KR" altLang="en-US" dirty="0"/>
              <a:t>답변 주제</a:t>
            </a:r>
            <a:r>
              <a:rPr lang="en-US" altLang="ko-KR" dirty="0"/>
              <a:t>(</a:t>
            </a:r>
            <a:r>
              <a:rPr lang="en-US" altLang="ko-KR" dirty="0" err="1"/>
              <a:t>queCategory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D2: </a:t>
            </a:r>
            <a:r>
              <a:rPr lang="ko-KR" altLang="en-US" dirty="0"/>
              <a:t>내용</a:t>
            </a:r>
            <a:r>
              <a:rPr lang="en-US" altLang="ko-KR" dirty="0"/>
              <a:t>(content)</a:t>
            </a:r>
          </a:p>
          <a:p>
            <a:r>
              <a:rPr lang="en-US" altLang="ko-KR" dirty="0"/>
              <a:t>D3 : </a:t>
            </a:r>
            <a:r>
              <a:rPr lang="ko-KR" altLang="en-US" dirty="0"/>
              <a:t>작성일</a:t>
            </a:r>
            <a:r>
              <a:rPr lang="en-US" altLang="ko-KR" dirty="0"/>
              <a:t>(</a:t>
            </a:r>
            <a:r>
              <a:rPr lang="en-US" altLang="ko-KR" dirty="0" err="1"/>
              <a:t>startDate</a:t>
            </a:r>
            <a:r>
              <a:rPr lang="en-US" altLang="ko-KR" dirty="0"/>
              <a:t>)</a:t>
            </a:r>
          </a:p>
          <a:p>
            <a:pPr marL="72390" lvl="1" algn="just"/>
            <a:endParaRPr lang="en-US" altLang="ko-KR" sz="24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2390" lvl="1" algn="just"/>
            <a:r>
              <a:rPr lang="ko-KR" altLang="en-US" sz="2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링크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L1 : </a:t>
            </a:r>
            <a:r>
              <a:rPr lang="ko-KR" altLang="en-US" dirty="0"/>
              <a:t>질문 추가 폼페이지로 이동</a:t>
            </a:r>
          </a:p>
          <a:p>
            <a:r>
              <a:rPr lang="en-US" altLang="ko-KR" dirty="0"/>
              <a:t>writeForm.do</a:t>
            </a:r>
            <a:endParaRPr lang="ko-KR" altLang="en-US" dirty="0"/>
          </a:p>
          <a:p>
            <a:r>
              <a:rPr lang="en-US" altLang="ko-KR" dirty="0"/>
              <a:t>L2 : </a:t>
            </a:r>
            <a:r>
              <a:rPr lang="ko-KR" altLang="en-US" dirty="0"/>
              <a:t>질문 및 답변 상세페이지로 이동</a:t>
            </a:r>
          </a:p>
          <a:p>
            <a:r>
              <a:rPr lang="en-US" altLang="ko-KR" dirty="0"/>
              <a:t>question.do</a:t>
            </a:r>
          </a:p>
          <a:p>
            <a:endParaRPr lang="en-US" altLang="ko-KR" dirty="0"/>
          </a:p>
          <a:p>
            <a:r>
              <a:rPr lang="ko-KR" altLang="en-US" dirty="0"/>
              <a:t>입력 데이터</a:t>
            </a:r>
            <a:endParaRPr lang="en-US" altLang="ko-KR" dirty="0"/>
          </a:p>
          <a:p>
            <a:r>
              <a:rPr lang="en-US" altLang="ko-KR" dirty="0"/>
              <a:t>D1 : </a:t>
            </a:r>
            <a:r>
              <a:rPr lang="ko-KR" altLang="en-US" dirty="0"/>
              <a:t>제목</a:t>
            </a:r>
            <a:r>
              <a:rPr lang="en-US" altLang="ko-KR" dirty="0"/>
              <a:t>(title) </a:t>
            </a:r>
            <a:r>
              <a:rPr lang="ko-KR" altLang="en-US" dirty="0"/>
              <a:t>또는 내용</a:t>
            </a:r>
            <a:r>
              <a:rPr lang="en-US" altLang="ko-KR" dirty="0"/>
              <a:t>(content)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C573E3F-E6BF-D9E0-B85E-7A204F6B286A}"/>
              </a:ext>
            </a:extLst>
          </p:cNvPr>
          <p:cNvGrpSpPr/>
          <p:nvPr/>
        </p:nvGrpSpPr>
        <p:grpSpPr>
          <a:xfrm>
            <a:off x="1028700" y="4150961"/>
            <a:ext cx="10553700" cy="5262943"/>
            <a:chOff x="925571" y="2725424"/>
            <a:chExt cx="10151073" cy="4919277"/>
          </a:xfrm>
        </p:grpSpPr>
        <p:grpSp>
          <p:nvGrpSpPr>
            <p:cNvPr id="12" name="Group 49">
              <a:extLst>
                <a:ext uri="{FF2B5EF4-FFF2-40B4-BE49-F238E27FC236}">
                  <a16:creationId xmlns:a16="http://schemas.microsoft.com/office/drawing/2014/main" id="{833FA1B8-5A0F-93B0-8258-7F022BE0C6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5571" y="2725424"/>
              <a:ext cx="10151073" cy="4919277"/>
              <a:chOff x="0" y="0"/>
              <a:chExt cx="13534764" cy="6559036"/>
            </a:xfrm>
          </p:grpSpPr>
          <p:sp>
            <p:nvSpPr>
              <p:cNvPr id="56" name="Freeform 50">
                <a:extLst>
                  <a:ext uri="{FF2B5EF4-FFF2-40B4-BE49-F238E27FC236}">
                    <a16:creationId xmlns:a16="http://schemas.microsoft.com/office/drawing/2014/main" id="{989BA073-F2DE-A44D-4C69-AA7D02B26D1F}"/>
                  </a:ext>
                </a:extLst>
              </p:cNvPr>
              <p:cNvSpPr/>
              <p:nvPr/>
            </p:nvSpPr>
            <p:spPr>
              <a:xfrm>
                <a:off x="0" y="0"/>
                <a:ext cx="13534771" cy="6559042"/>
              </a:xfrm>
              <a:custGeom>
                <a:avLst/>
                <a:gdLst/>
                <a:ahLst/>
                <a:cxnLst/>
                <a:rect l="l" t="t" r="r" b="b"/>
                <a:pathLst>
                  <a:path w="13534771" h="6559042">
                    <a:moveTo>
                      <a:pt x="0" y="0"/>
                    </a:moveTo>
                    <a:lnTo>
                      <a:pt x="13534771" y="0"/>
                    </a:lnTo>
                    <a:lnTo>
                      <a:pt x="13534771" y="6559042"/>
                    </a:lnTo>
                    <a:lnTo>
                      <a:pt x="0" y="655904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3" name="Group 55">
              <a:extLst>
                <a:ext uri="{FF2B5EF4-FFF2-40B4-BE49-F238E27FC236}">
                  <a16:creationId xmlns:a16="http://schemas.microsoft.com/office/drawing/2014/main" id="{EAA0C6FC-6E95-B0E1-1D7B-8673D2B6058D}"/>
                </a:ext>
              </a:extLst>
            </p:cNvPr>
            <p:cNvGrpSpPr/>
            <p:nvPr/>
          </p:nvGrpSpPr>
          <p:grpSpPr>
            <a:xfrm>
              <a:off x="2640938" y="4194158"/>
              <a:ext cx="584862" cy="245924"/>
              <a:chOff x="0" y="0"/>
              <a:chExt cx="779816" cy="327899"/>
            </a:xfrm>
          </p:grpSpPr>
          <p:sp>
            <p:nvSpPr>
              <p:cNvPr id="53" name="Freeform 56">
                <a:extLst>
                  <a:ext uri="{FF2B5EF4-FFF2-40B4-BE49-F238E27FC236}">
                    <a16:creationId xmlns:a16="http://schemas.microsoft.com/office/drawing/2014/main" id="{E51181A8-C300-D09C-F0B7-CA51ADFE8AB3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54" name="Freeform 57">
                <a:extLst>
                  <a:ext uri="{FF2B5EF4-FFF2-40B4-BE49-F238E27FC236}">
                    <a16:creationId xmlns:a16="http://schemas.microsoft.com/office/drawing/2014/main" id="{470C138B-6FE0-E9D6-F7E8-7321E19AF65A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5" name="TextBox 58">
                <a:extLst>
                  <a:ext uri="{FF2B5EF4-FFF2-40B4-BE49-F238E27FC236}">
                    <a16:creationId xmlns:a16="http://schemas.microsoft.com/office/drawing/2014/main" id="{F117D0DB-A6D9-191B-B668-FEBEFB6F7E7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D2</a:t>
                </a:r>
              </a:p>
            </p:txBody>
          </p:sp>
        </p:grpSp>
        <p:grpSp>
          <p:nvGrpSpPr>
            <p:cNvPr id="14" name="Group 59">
              <a:extLst>
                <a:ext uri="{FF2B5EF4-FFF2-40B4-BE49-F238E27FC236}">
                  <a16:creationId xmlns:a16="http://schemas.microsoft.com/office/drawing/2014/main" id="{F29D57DB-7FD2-4ED2-9839-4B80C7D97EFE}"/>
                </a:ext>
              </a:extLst>
            </p:cNvPr>
            <p:cNvGrpSpPr/>
            <p:nvPr/>
          </p:nvGrpSpPr>
          <p:grpSpPr>
            <a:xfrm>
              <a:off x="1154318" y="4132904"/>
              <a:ext cx="584862" cy="245924"/>
              <a:chOff x="0" y="0"/>
              <a:chExt cx="779816" cy="327899"/>
            </a:xfrm>
          </p:grpSpPr>
          <p:sp>
            <p:nvSpPr>
              <p:cNvPr id="33" name="Freeform 60">
                <a:extLst>
                  <a:ext uri="{FF2B5EF4-FFF2-40B4-BE49-F238E27FC236}">
                    <a16:creationId xmlns:a16="http://schemas.microsoft.com/office/drawing/2014/main" id="{25585663-AE2D-A75D-3867-1A4785AFFA24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34" name="Freeform 61">
                <a:extLst>
                  <a:ext uri="{FF2B5EF4-FFF2-40B4-BE49-F238E27FC236}">
                    <a16:creationId xmlns:a16="http://schemas.microsoft.com/office/drawing/2014/main" id="{40CC1A44-EEA8-0C6C-7165-097BA7900B44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" name="TextBox 62">
                <a:extLst>
                  <a:ext uri="{FF2B5EF4-FFF2-40B4-BE49-F238E27FC236}">
                    <a16:creationId xmlns:a16="http://schemas.microsoft.com/office/drawing/2014/main" id="{7B80D5AD-50D8-2605-7B1C-BF30FB95B0C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D1</a:t>
                </a:r>
              </a:p>
            </p:txBody>
          </p:sp>
        </p:grpSp>
        <p:grpSp>
          <p:nvGrpSpPr>
            <p:cNvPr id="15" name="Group 63">
              <a:extLst>
                <a:ext uri="{FF2B5EF4-FFF2-40B4-BE49-F238E27FC236}">
                  <a16:creationId xmlns:a16="http://schemas.microsoft.com/office/drawing/2014/main" id="{F7EEE3CA-FC3C-7181-6D87-A01D8C85409E}"/>
                </a:ext>
              </a:extLst>
            </p:cNvPr>
            <p:cNvGrpSpPr/>
            <p:nvPr/>
          </p:nvGrpSpPr>
          <p:grpSpPr>
            <a:xfrm>
              <a:off x="1005250" y="6854718"/>
              <a:ext cx="498649" cy="269798"/>
              <a:chOff x="0" y="0"/>
              <a:chExt cx="664865" cy="359731"/>
            </a:xfrm>
          </p:grpSpPr>
          <p:sp>
            <p:nvSpPr>
              <p:cNvPr id="30" name="Freeform 64">
                <a:extLst>
                  <a:ext uri="{FF2B5EF4-FFF2-40B4-BE49-F238E27FC236}">
                    <a16:creationId xmlns:a16="http://schemas.microsoft.com/office/drawing/2014/main" id="{A89C356A-E092-F989-220B-A0A1CCA972DF}"/>
                  </a:ext>
                </a:extLst>
              </p:cNvPr>
              <p:cNvSpPr/>
              <p:nvPr/>
            </p:nvSpPr>
            <p:spPr>
              <a:xfrm>
                <a:off x="25400" y="25400"/>
                <a:ext cx="614045" cy="308991"/>
              </a:xfrm>
              <a:custGeom>
                <a:avLst/>
                <a:gdLst/>
                <a:ahLst/>
                <a:cxnLst/>
                <a:rect l="l" t="t" r="r" b="b"/>
                <a:pathLst>
                  <a:path w="614045" h="308991">
                    <a:moveTo>
                      <a:pt x="0" y="0"/>
                    </a:moveTo>
                    <a:lnTo>
                      <a:pt x="614045" y="0"/>
                    </a:lnTo>
                    <a:lnTo>
                      <a:pt x="614045" y="308991"/>
                    </a:lnTo>
                    <a:lnTo>
                      <a:pt x="0" y="308991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</p:sp>
          <p:sp>
            <p:nvSpPr>
              <p:cNvPr id="31" name="Freeform 65">
                <a:extLst>
                  <a:ext uri="{FF2B5EF4-FFF2-40B4-BE49-F238E27FC236}">
                    <a16:creationId xmlns:a16="http://schemas.microsoft.com/office/drawing/2014/main" id="{37B1C580-B069-C753-0103-343D54604010}"/>
                  </a:ext>
                </a:extLst>
              </p:cNvPr>
              <p:cNvSpPr/>
              <p:nvPr/>
            </p:nvSpPr>
            <p:spPr>
              <a:xfrm>
                <a:off x="0" y="0"/>
                <a:ext cx="664845" cy="359791"/>
              </a:xfrm>
              <a:custGeom>
                <a:avLst/>
                <a:gdLst/>
                <a:ahLst/>
                <a:cxnLst/>
                <a:rect l="l" t="t" r="r" b="b"/>
                <a:pathLst>
                  <a:path w="664845" h="359791">
                    <a:moveTo>
                      <a:pt x="25400" y="0"/>
                    </a:moveTo>
                    <a:lnTo>
                      <a:pt x="639445" y="0"/>
                    </a:lnTo>
                    <a:cubicBezTo>
                      <a:pt x="653415" y="0"/>
                      <a:pt x="664845" y="11430"/>
                      <a:pt x="664845" y="25400"/>
                    </a:cubicBezTo>
                    <a:lnTo>
                      <a:pt x="664845" y="334391"/>
                    </a:lnTo>
                    <a:cubicBezTo>
                      <a:pt x="664845" y="348361"/>
                      <a:pt x="653415" y="359791"/>
                      <a:pt x="639445" y="359791"/>
                    </a:cubicBezTo>
                    <a:lnTo>
                      <a:pt x="25400" y="359791"/>
                    </a:lnTo>
                    <a:cubicBezTo>
                      <a:pt x="11430" y="359791"/>
                      <a:pt x="0" y="348361"/>
                      <a:pt x="0" y="334391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34391"/>
                    </a:lnTo>
                    <a:lnTo>
                      <a:pt x="25400" y="334391"/>
                    </a:lnTo>
                    <a:lnTo>
                      <a:pt x="25400" y="308991"/>
                    </a:lnTo>
                    <a:lnTo>
                      <a:pt x="639445" y="308991"/>
                    </a:lnTo>
                    <a:lnTo>
                      <a:pt x="639445" y="334391"/>
                    </a:lnTo>
                    <a:lnTo>
                      <a:pt x="614045" y="334391"/>
                    </a:lnTo>
                    <a:lnTo>
                      <a:pt x="614045" y="25400"/>
                    </a:lnTo>
                    <a:lnTo>
                      <a:pt x="639445" y="25400"/>
                    </a:lnTo>
                    <a:lnTo>
                      <a:pt x="63944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TextBox 66">
                <a:extLst>
                  <a:ext uri="{FF2B5EF4-FFF2-40B4-BE49-F238E27FC236}">
                    <a16:creationId xmlns:a16="http://schemas.microsoft.com/office/drawing/2014/main" id="{9043EEFC-5258-EE0F-FEC1-6112E808E04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664865" cy="388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L1</a:t>
                </a:r>
              </a:p>
            </p:txBody>
          </p:sp>
        </p:grpSp>
        <p:grpSp>
          <p:nvGrpSpPr>
            <p:cNvPr id="16" name="Group 67">
              <a:extLst>
                <a:ext uri="{FF2B5EF4-FFF2-40B4-BE49-F238E27FC236}">
                  <a16:creationId xmlns:a16="http://schemas.microsoft.com/office/drawing/2014/main" id="{44B0246F-D264-D6F8-67A2-C15FEFACE5B4}"/>
                </a:ext>
              </a:extLst>
            </p:cNvPr>
            <p:cNvGrpSpPr/>
            <p:nvPr/>
          </p:nvGrpSpPr>
          <p:grpSpPr>
            <a:xfrm>
              <a:off x="3863801" y="6012751"/>
              <a:ext cx="498649" cy="269798"/>
              <a:chOff x="0" y="0"/>
              <a:chExt cx="664865" cy="359731"/>
            </a:xfrm>
          </p:grpSpPr>
          <p:sp>
            <p:nvSpPr>
              <p:cNvPr id="27" name="Freeform 68">
                <a:extLst>
                  <a:ext uri="{FF2B5EF4-FFF2-40B4-BE49-F238E27FC236}">
                    <a16:creationId xmlns:a16="http://schemas.microsoft.com/office/drawing/2014/main" id="{5944F44D-9806-AEBA-3237-EF360D723A6F}"/>
                  </a:ext>
                </a:extLst>
              </p:cNvPr>
              <p:cNvSpPr/>
              <p:nvPr/>
            </p:nvSpPr>
            <p:spPr>
              <a:xfrm>
                <a:off x="25400" y="25400"/>
                <a:ext cx="614045" cy="308991"/>
              </a:xfrm>
              <a:custGeom>
                <a:avLst/>
                <a:gdLst/>
                <a:ahLst/>
                <a:cxnLst/>
                <a:rect l="l" t="t" r="r" b="b"/>
                <a:pathLst>
                  <a:path w="614045" h="308991">
                    <a:moveTo>
                      <a:pt x="0" y="0"/>
                    </a:moveTo>
                    <a:lnTo>
                      <a:pt x="614045" y="0"/>
                    </a:lnTo>
                    <a:lnTo>
                      <a:pt x="614045" y="308991"/>
                    </a:lnTo>
                    <a:lnTo>
                      <a:pt x="0" y="308991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</p:sp>
          <p:sp>
            <p:nvSpPr>
              <p:cNvPr id="28" name="Freeform 69">
                <a:extLst>
                  <a:ext uri="{FF2B5EF4-FFF2-40B4-BE49-F238E27FC236}">
                    <a16:creationId xmlns:a16="http://schemas.microsoft.com/office/drawing/2014/main" id="{718F395B-AB13-5C1C-AFA7-A715E7BC1E99}"/>
                  </a:ext>
                </a:extLst>
              </p:cNvPr>
              <p:cNvSpPr/>
              <p:nvPr/>
            </p:nvSpPr>
            <p:spPr>
              <a:xfrm>
                <a:off x="0" y="0"/>
                <a:ext cx="664845" cy="359791"/>
              </a:xfrm>
              <a:custGeom>
                <a:avLst/>
                <a:gdLst/>
                <a:ahLst/>
                <a:cxnLst/>
                <a:rect l="l" t="t" r="r" b="b"/>
                <a:pathLst>
                  <a:path w="664845" h="359791">
                    <a:moveTo>
                      <a:pt x="25400" y="0"/>
                    </a:moveTo>
                    <a:lnTo>
                      <a:pt x="639445" y="0"/>
                    </a:lnTo>
                    <a:cubicBezTo>
                      <a:pt x="653415" y="0"/>
                      <a:pt x="664845" y="11430"/>
                      <a:pt x="664845" y="25400"/>
                    </a:cubicBezTo>
                    <a:lnTo>
                      <a:pt x="664845" y="334391"/>
                    </a:lnTo>
                    <a:cubicBezTo>
                      <a:pt x="664845" y="348361"/>
                      <a:pt x="653415" y="359791"/>
                      <a:pt x="639445" y="359791"/>
                    </a:cubicBezTo>
                    <a:lnTo>
                      <a:pt x="25400" y="359791"/>
                    </a:lnTo>
                    <a:cubicBezTo>
                      <a:pt x="11430" y="359791"/>
                      <a:pt x="0" y="348361"/>
                      <a:pt x="0" y="334391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34391"/>
                    </a:lnTo>
                    <a:lnTo>
                      <a:pt x="25400" y="334391"/>
                    </a:lnTo>
                    <a:lnTo>
                      <a:pt x="25400" y="308991"/>
                    </a:lnTo>
                    <a:lnTo>
                      <a:pt x="639445" y="308991"/>
                    </a:lnTo>
                    <a:lnTo>
                      <a:pt x="639445" y="334391"/>
                    </a:lnTo>
                    <a:lnTo>
                      <a:pt x="614045" y="334391"/>
                    </a:lnTo>
                    <a:lnTo>
                      <a:pt x="614045" y="25400"/>
                    </a:lnTo>
                    <a:lnTo>
                      <a:pt x="639445" y="25400"/>
                    </a:lnTo>
                    <a:lnTo>
                      <a:pt x="63944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TextBox 70">
                <a:extLst>
                  <a:ext uri="{FF2B5EF4-FFF2-40B4-BE49-F238E27FC236}">
                    <a16:creationId xmlns:a16="http://schemas.microsoft.com/office/drawing/2014/main" id="{165B7631-F350-A39E-0274-BFFCAD528D1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664865" cy="388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L2</a:t>
                </a:r>
              </a:p>
            </p:txBody>
          </p:sp>
        </p:grpSp>
        <p:grpSp>
          <p:nvGrpSpPr>
            <p:cNvPr id="21" name="Group 80">
              <a:extLst>
                <a:ext uri="{FF2B5EF4-FFF2-40B4-BE49-F238E27FC236}">
                  <a16:creationId xmlns:a16="http://schemas.microsoft.com/office/drawing/2014/main" id="{50B4BA63-3F1E-1073-E83B-BE6CD84AC764}"/>
                </a:ext>
              </a:extLst>
            </p:cNvPr>
            <p:cNvGrpSpPr/>
            <p:nvPr/>
          </p:nvGrpSpPr>
          <p:grpSpPr>
            <a:xfrm>
              <a:off x="5118938" y="3473167"/>
              <a:ext cx="659562" cy="239684"/>
              <a:chOff x="0" y="0"/>
              <a:chExt cx="879416" cy="319579"/>
            </a:xfrm>
          </p:grpSpPr>
          <p:sp>
            <p:nvSpPr>
              <p:cNvPr id="22" name="Freeform 81">
                <a:extLst>
                  <a:ext uri="{FF2B5EF4-FFF2-40B4-BE49-F238E27FC236}">
                    <a16:creationId xmlns:a16="http://schemas.microsoft.com/office/drawing/2014/main" id="{9E4B959F-FB3B-7399-97C8-353D352DCD2C}"/>
                  </a:ext>
                </a:extLst>
              </p:cNvPr>
              <p:cNvSpPr/>
              <p:nvPr/>
            </p:nvSpPr>
            <p:spPr>
              <a:xfrm>
                <a:off x="25400" y="25400"/>
                <a:ext cx="828675" cy="268732"/>
              </a:xfrm>
              <a:custGeom>
                <a:avLst/>
                <a:gdLst/>
                <a:ahLst/>
                <a:cxnLst/>
                <a:rect l="l" t="t" r="r" b="b"/>
                <a:pathLst>
                  <a:path w="828675" h="268732">
                    <a:moveTo>
                      <a:pt x="0" y="0"/>
                    </a:moveTo>
                    <a:lnTo>
                      <a:pt x="828675" y="0"/>
                    </a:lnTo>
                    <a:lnTo>
                      <a:pt x="828675" y="268732"/>
                    </a:lnTo>
                    <a:lnTo>
                      <a:pt x="0" y="268732"/>
                    </a:lnTo>
                    <a:close/>
                  </a:path>
                </a:pathLst>
              </a:custGeom>
              <a:solidFill>
                <a:srgbClr val="6BAD3E"/>
              </a:solidFill>
            </p:spPr>
          </p:sp>
          <p:sp>
            <p:nvSpPr>
              <p:cNvPr id="23" name="Freeform 82">
                <a:extLst>
                  <a:ext uri="{FF2B5EF4-FFF2-40B4-BE49-F238E27FC236}">
                    <a16:creationId xmlns:a16="http://schemas.microsoft.com/office/drawing/2014/main" id="{5F42A4BE-9F49-8CEC-88DC-79DA5539F38E}"/>
                  </a:ext>
                </a:extLst>
              </p:cNvPr>
              <p:cNvSpPr/>
              <p:nvPr/>
            </p:nvSpPr>
            <p:spPr>
              <a:xfrm>
                <a:off x="0" y="0"/>
                <a:ext cx="879475" cy="319532"/>
              </a:xfrm>
              <a:custGeom>
                <a:avLst/>
                <a:gdLst/>
                <a:ahLst/>
                <a:cxnLst/>
                <a:rect l="l" t="t" r="r" b="b"/>
                <a:pathLst>
                  <a:path w="879475" h="319532">
                    <a:moveTo>
                      <a:pt x="25400" y="0"/>
                    </a:moveTo>
                    <a:lnTo>
                      <a:pt x="854075" y="0"/>
                    </a:lnTo>
                    <a:cubicBezTo>
                      <a:pt x="868045" y="0"/>
                      <a:pt x="879475" y="11430"/>
                      <a:pt x="879475" y="25400"/>
                    </a:cubicBezTo>
                    <a:lnTo>
                      <a:pt x="879475" y="294132"/>
                    </a:lnTo>
                    <a:cubicBezTo>
                      <a:pt x="879475" y="308102"/>
                      <a:pt x="868045" y="319532"/>
                      <a:pt x="854075" y="319532"/>
                    </a:cubicBezTo>
                    <a:lnTo>
                      <a:pt x="25400" y="319532"/>
                    </a:lnTo>
                    <a:cubicBezTo>
                      <a:pt x="11430" y="319532"/>
                      <a:pt x="0" y="308102"/>
                      <a:pt x="0" y="294132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294132"/>
                    </a:lnTo>
                    <a:lnTo>
                      <a:pt x="25400" y="294132"/>
                    </a:lnTo>
                    <a:lnTo>
                      <a:pt x="25400" y="268732"/>
                    </a:lnTo>
                    <a:lnTo>
                      <a:pt x="854075" y="268732"/>
                    </a:lnTo>
                    <a:lnTo>
                      <a:pt x="854075" y="294132"/>
                    </a:lnTo>
                    <a:lnTo>
                      <a:pt x="828675" y="294132"/>
                    </a:lnTo>
                    <a:lnTo>
                      <a:pt x="828675" y="25400"/>
                    </a:lnTo>
                    <a:lnTo>
                      <a:pt x="854075" y="25400"/>
                    </a:lnTo>
                    <a:lnTo>
                      <a:pt x="85407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TextBox 83">
                <a:extLst>
                  <a:ext uri="{FF2B5EF4-FFF2-40B4-BE49-F238E27FC236}">
                    <a16:creationId xmlns:a16="http://schemas.microsoft.com/office/drawing/2014/main" id="{7C97F48E-4A7E-D63B-4CFC-3284B846DAA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79416" cy="348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6548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43B81-C929-9C87-5FA5-F5355A293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064DB51-F900-243C-8DA2-8BD8CF2ACA16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16EDD0E-56AF-06E3-AF85-7297793A1033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15A0FB4-2391-A52A-E321-7E9CEAD3AB1E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48FCA5D-BA10-ECD3-627F-292C199CBA5D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CA5A1FA-047A-88D9-B07A-B920DAB2965F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74B8F6E-3A01-CB34-363C-F8E763FADE7D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Q&amp;A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BF3AC66-78E1-62D6-EABE-E5DD70C8B3AE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00647CDB-8FBB-A7AC-425A-D044049E963F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0794062D-70A0-69D0-C0C6-1654A8F5C3A2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207953B-9001-EEE5-DE0A-FBD2B51572AF}"/>
              </a:ext>
            </a:extLst>
          </p:cNvPr>
          <p:cNvSpPr txBox="1"/>
          <p:nvPr/>
        </p:nvSpPr>
        <p:spPr>
          <a:xfrm>
            <a:off x="12958257" y="4674407"/>
            <a:ext cx="430797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910" lvl="1" indent="-84455" algn="just">
              <a:buFont typeface="Arial"/>
              <a:buChar char="•"/>
            </a:pPr>
            <a:endParaRPr lang="en-US" altLang="ko-KR" sz="1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84455" lvl="1" algn="just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입력 데이터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84455" lvl="1" algn="just"/>
            <a:endParaRPr lang="en-US" altLang="ko-KR" dirty="0"/>
          </a:p>
          <a:p>
            <a:r>
              <a:rPr lang="en-US" altLang="ko-KR" dirty="0"/>
              <a:t>D1 : </a:t>
            </a:r>
            <a:r>
              <a:rPr lang="ko-KR" altLang="en-US" dirty="0"/>
              <a:t>질문 주제</a:t>
            </a:r>
            <a:r>
              <a:rPr lang="en-US" altLang="ko-KR" dirty="0"/>
              <a:t>(</a:t>
            </a:r>
            <a:r>
              <a:rPr lang="en-US" altLang="ko-KR" dirty="0" err="1"/>
              <a:t>queCategory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D2 : </a:t>
            </a:r>
            <a:r>
              <a:rPr lang="ko-KR" altLang="en-US" dirty="0"/>
              <a:t>제목</a:t>
            </a:r>
            <a:r>
              <a:rPr lang="en-US" altLang="ko-KR" dirty="0"/>
              <a:t>(title)</a:t>
            </a:r>
          </a:p>
          <a:p>
            <a:r>
              <a:rPr lang="en-US" altLang="ko-KR" dirty="0"/>
              <a:t>D3 : </a:t>
            </a:r>
            <a:r>
              <a:rPr lang="ko-KR" altLang="en-US" dirty="0"/>
              <a:t>내용</a:t>
            </a:r>
            <a:r>
              <a:rPr lang="en-US" altLang="ko-KR" dirty="0"/>
              <a:t>(content)</a:t>
            </a:r>
          </a:p>
          <a:p>
            <a:pPr marL="72390" lvl="1" algn="just"/>
            <a:endParaRPr lang="en-US" altLang="ko-KR" sz="24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2390" lvl="1" algn="just"/>
            <a:r>
              <a:rPr lang="ko-KR" altLang="en-US" sz="2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링크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L1 : </a:t>
            </a:r>
            <a:r>
              <a:rPr lang="ko-KR" altLang="en-US" dirty="0"/>
              <a:t>질문 등록 후 리스트페이지로 이동</a:t>
            </a:r>
          </a:p>
          <a:p>
            <a:r>
              <a:rPr lang="en-US" altLang="ko-KR" dirty="0"/>
              <a:t>list.do</a:t>
            </a:r>
            <a:endParaRPr lang="ko-KR" altLang="en-US" dirty="0"/>
          </a:p>
          <a:p>
            <a:r>
              <a:rPr lang="en-US" altLang="ko-KR" dirty="0"/>
              <a:t>L2 : </a:t>
            </a:r>
            <a:r>
              <a:rPr lang="ko-KR" altLang="en-US" dirty="0"/>
              <a:t>리스트페이지로 이동</a:t>
            </a:r>
          </a:p>
          <a:p>
            <a:r>
              <a:rPr lang="en-US" altLang="ko-KR" dirty="0"/>
              <a:t>list.do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7F18213-813D-62FB-2654-8F4F6E1265EE}"/>
              </a:ext>
            </a:extLst>
          </p:cNvPr>
          <p:cNvGrpSpPr/>
          <p:nvPr/>
        </p:nvGrpSpPr>
        <p:grpSpPr>
          <a:xfrm>
            <a:off x="1028700" y="3863723"/>
            <a:ext cx="8801100" cy="6195524"/>
            <a:chOff x="1502894" y="2918649"/>
            <a:chExt cx="7942423" cy="6195524"/>
          </a:xfrm>
        </p:grpSpPr>
        <p:grpSp>
          <p:nvGrpSpPr>
            <p:cNvPr id="17" name="Group 49">
              <a:extLst>
                <a:ext uri="{FF2B5EF4-FFF2-40B4-BE49-F238E27FC236}">
                  <a16:creationId xmlns:a16="http://schemas.microsoft.com/office/drawing/2014/main" id="{40A67C3D-A4A3-CD92-9A69-E0AF80AB0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52599" y="2918649"/>
              <a:ext cx="6420331" cy="5499382"/>
              <a:chOff x="0" y="0"/>
              <a:chExt cx="8560441" cy="7332509"/>
            </a:xfrm>
          </p:grpSpPr>
          <p:sp>
            <p:nvSpPr>
              <p:cNvPr id="59" name="Freeform 50">
                <a:extLst>
                  <a:ext uri="{FF2B5EF4-FFF2-40B4-BE49-F238E27FC236}">
                    <a16:creationId xmlns:a16="http://schemas.microsoft.com/office/drawing/2014/main" id="{806DD924-D64B-5BEA-AEB1-C35B17A5DF84}"/>
                  </a:ext>
                </a:extLst>
              </p:cNvPr>
              <p:cNvSpPr/>
              <p:nvPr/>
            </p:nvSpPr>
            <p:spPr>
              <a:xfrm>
                <a:off x="0" y="0"/>
                <a:ext cx="8560435" cy="7332472"/>
              </a:xfrm>
              <a:custGeom>
                <a:avLst/>
                <a:gdLst/>
                <a:ahLst/>
                <a:cxnLst/>
                <a:rect l="l" t="t" r="r" b="b"/>
                <a:pathLst>
                  <a:path w="8560435" h="7332472">
                    <a:moveTo>
                      <a:pt x="0" y="0"/>
                    </a:moveTo>
                    <a:lnTo>
                      <a:pt x="8560435" y="0"/>
                    </a:lnTo>
                    <a:lnTo>
                      <a:pt x="8560435" y="7332472"/>
                    </a:lnTo>
                    <a:lnTo>
                      <a:pt x="0" y="733247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8" name="Group 51">
              <a:extLst>
                <a:ext uri="{FF2B5EF4-FFF2-40B4-BE49-F238E27FC236}">
                  <a16:creationId xmlns:a16="http://schemas.microsoft.com/office/drawing/2014/main" id="{26976AAC-0C73-7912-FAD1-88CBEC8CF15D}"/>
                </a:ext>
              </a:extLst>
            </p:cNvPr>
            <p:cNvGrpSpPr/>
            <p:nvPr/>
          </p:nvGrpSpPr>
          <p:grpSpPr>
            <a:xfrm>
              <a:off x="1527361" y="4136024"/>
              <a:ext cx="659562" cy="239684"/>
              <a:chOff x="0" y="0"/>
              <a:chExt cx="879416" cy="319579"/>
            </a:xfrm>
          </p:grpSpPr>
          <p:sp>
            <p:nvSpPr>
              <p:cNvPr id="52" name="Freeform 52">
                <a:extLst>
                  <a:ext uri="{FF2B5EF4-FFF2-40B4-BE49-F238E27FC236}">
                    <a16:creationId xmlns:a16="http://schemas.microsoft.com/office/drawing/2014/main" id="{03C7B325-C327-A62C-A8B6-EFA35697272D}"/>
                  </a:ext>
                </a:extLst>
              </p:cNvPr>
              <p:cNvSpPr/>
              <p:nvPr/>
            </p:nvSpPr>
            <p:spPr>
              <a:xfrm>
                <a:off x="25400" y="25400"/>
                <a:ext cx="828675" cy="268732"/>
              </a:xfrm>
              <a:custGeom>
                <a:avLst/>
                <a:gdLst/>
                <a:ahLst/>
                <a:cxnLst/>
                <a:rect l="l" t="t" r="r" b="b"/>
                <a:pathLst>
                  <a:path w="828675" h="268732">
                    <a:moveTo>
                      <a:pt x="0" y="0"/>
                    </a:moveTo>
                    <a:lnTo>
                      <a:pt x="828675" y="0"/>
                    </a:lnTo>
                    <a:lnTo>
                      <a:pt x="828675" y="268732"/>
                    </a:lnTo>
                    <a:lnTo>
                      <a:pt x="0" y="268732"/>
                    </a:lnTo>
                    <a:close/>
                  </a:path>
                </a:pathLst>
              </a:custGeom>
              <a:solidFill>
                <a:srgbClr val="6BAD3E"/>
              </a:solidFill>
            </p:spPr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05F5294C-BF85-FBC7-5BB1-4CB1789C1555}"/>
                  </a:ext>
                </a:extLst>
              </p:cNvPr>
              <p:cNvSpPr/>
              <p:nvPr/>
            </p:nvSpPr>
            <p:spPr>
              <a:xfrm>
                <a:off x="0" y="0"/>
                <a:ext cx="879475" cy="319532"/>
              </a:xfrm>
              <a:custGeom>
                <a:avLst/>
                <a:gdLst/>
                <a:ahLst/>
                <a:cxnLst/>
                <a:rect l="l" t="t" r="r" b="b"/>
                <a:pathLst>
                  <a:path w="879475" h="319532">
                    <a:moveTo>
                      <a:pt x="25400" y="0"/>
                    </a:moveTo>
                    <a:lnTo>
                      <a:pt x="854075" y="0"/>
                    </a:lnTo>
                    <a:cubicBezTo>
                      <a:pt x="868045" y="0"/>
                      <a:pt x="879475" y="11430"/>
                      <a:pt x="879475" y="25400"/>
                    </a:cubicBezTo>
                    <a:lnTo>
                      <a:pt x="879475" y="294132"/>
                    </a:lnTo>
                    <a:cubicBezTo>
                      <a:pt x="879475" y="308102"/>
                      <a:pt x="868045" y="319532"/>
                      <a:pt x="854075" y="319532"/>
                    </a:cubicBezTo>
                    <a:lnTo>
                      <a:pt x="25400" y="319532"/>
                    </a:lnTo>
                    <a:cubicBezTo>
                      <a:pt x="11430" y="319532"/>
                      <a:pt x="0" y="308102"/>
                      <a:pt x="0" y="294132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294132"/>
                    </a:lnTo>
                    <a:lnTo>
                      <a:pt x="25400" y="294132"/>
                    </a:lnTo>
                    <a:lnTo>
                      <a:pt x="25400" y="268732"/>
                    </a:lnTo>
                    <a:lnTo>
                      <a:pt x="854075" y="268732"/>
                    </a:lnTo>
                    <a:lnTo>
                      <a:pt x="854075" y="294132"/>
                    </a:lnTo>
                    <a:lnTo>
                      <a:pt x="828675" y="294132"/>
                    </a:lnTo>
                    <a:lnTo>
                      <a:pt x="828675" y="25400"/>
                    </a:lnTo>
                    <a:lnTo>
                      <a:pt x="854075" y="25400"/>
                    </a:lnTo>
                    <a:lnTo>
                      <a:pt x="85407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8" name="TextBox 54">
                <a:extLst>
                  <a:ext uri="{FF2B5EF4-FFF2-40B4-BE49-F238E27FC236}">
                    <a16:creationId xmlns:a16="http://schemas.microsoft.com/office/drawing/2014/main" id="{402387AB-EDB8-7369-2ED5-7CDB05A6A51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79416" cy="348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D1</a:t>
                </a:r>
              </a:p>
            </p:txBody>
          </p:sp>
        </p:grpSp>
        <p:grpSp>
          <p:nvGrpSpPr>
            <p:cNvPr id="19" name="Group 55">
              <a:extLst>
                <a:ext uri="{FF2B5EF4-FFF2-40B4-BE49-F238E27FC236}">
                  <a16:creationId xmlns:a16="http://schemas.microsoft.com/office/drawing/2014/main" id="{287E2867-BA2F-339C-CE9F-A5A55E90F8C5}"/>
                </a:ext>
              </a:extLst>
            </p:cNvPr>
            <p:cNvGrpSpPr/>
            <p:nvPr/>
          </p:nvGrpSpPr>
          <p:grpSpPr>
            <a:xfrm>
              <a:off x="1502894" y="5010802"/>
              <a:ext cx="659562" cy="239684"/>
              <a:chOff x="0" y="0"/>
              <a:chExt cx="879416" cy="319579"/>
            </a:xfrm>
          </p:grpSpPr>
          <p:sp>
            <p:nvSpPr>
              <p:cNvPr id="49" name="Freeform 56">
                <a:extLst>
                  <a:ext uri="{FF2B5EF4-FFF2-40B4-BE49-F238E27FC236}">
                    <a16:creationId xmlns:a16="http://schemas.microsoft.com/office/drawing/2014/main" id="{9D96FDAC-863E-846C-9024-F778999AC6CB}"/>
                  </a:ext>
                </a:extLst>
              </p:cNvPr>
              <p:cNvSpPr/>
              <p:nvPr/>
            </p:nvSpPr>
            <p:spPr>
              <a:xfrm>
                <a:off x="25400" y="25400"/>
                <a:ext cx="828675" cy="268732"/>
              </a:xfrm>
              <a:custGeom>
                <a:avLst/>
                <a:gdLst/>
                <a:ahLst/>
                <a:cxnLst/>
                <a:rect l="l" t="t" r="r" b="b"/>
                <a:pathLst>
                  <a:path w="828675" h="268732">
                    <a:moveTo>
                      <a:pt x="0" y="0"/>
                    </a:moveTo>
                    <a:lnTo>
                      <a:pt x="828675" y="0"/>
                    </a:lnTo>
                    <a:lnTo>
                      <a:pt x="828675" y="268732"/>
                    </a:lnTo>
                    <a:lnTo>
                      <a:pt x="0" y="268732"/>
                    </a:lnTo>
                    <a:close/>
                  </a:path>
                </a:pathLst>
              </a:custGeom>
              <a:solidFill>
                <a:srgbClr val="6BAD3E"/>
              </a:solidFill>
            </p:spPr>
          </p:sp>
          <p:sp>
            <p:nvSpPr>
              <p:cNvPr id="50" name="Freeform 57">
                <a:extLst>
                  <a:ext uri="{FF2B5EF4-FFF2-40B4-BE49-F238E27FC236}">
                    <a16:creationId xmlns:a16="http://schemas.microsoft.com/office/drawing/2014/main" id="{2B4B795B-16CF-B508-E900-2B1A0D761919}"/>
                  </a:ext>
                </a:extLst>
              </p:cNvPr>
              <p:cNvSpPr/>
              <p:nvPr/>
            </p:nvSpPr>
            <p:spPr>
              <a:xfrm>
                <a:off x="0" y="0"/>
                <a:ext cx="879475" cy="319532"/>
              </a:xfrm>
              <a:custGeom>
                <a:avLst/>
                <a:gdLst/>
                <a:ahLst/>
                <a:cxnLst/>
                <a:rect l="l" t="t" r="r" b="b"/>
                <a:pathLst>
                  <a:path w="879475" h="319532">
                    <a:moveTo>
                      <a:pt x="25400" y="0"/>
                    </a:moveTo>
                    <a:lnTo>
                      <a:pt x="854075" y="0"/>
                    </a:lnTo>
                    <a:cubicBezTo>
                      <a:pt x="868045" y="0"/>
                      <a:pt x="879475" y="11430"/>
                      <a:pt x="879475" y="25400"/>
                    </a:cubicBezTo>
                    <a:lnTo>
                      <a:pt x="879475" y="294132"/>
                    </a:lnTo>
                    <a:cubicBezTo>
                      <a:pt x="879475" y="308102"/>
                      <a:pt x="868045" y="319532"/>
                      <a:pt x="854075" y="319532"/>
                    </a:cubicBezTo>
                    <a:lnTo>
                      <a:pt x="25400" y="319532"/>
                    </a:lnTo>
                    <a:cubicBezTo>
                      <a:pt x="11430" y="319532"/>
                      <a:pt x="0" y="308102"/>
                      <a:pt x="0" y="294132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294132"/>
                    </a:lnTo>
                    <a:lnTo>
                      <a:pt x="25400" y="294132"/>
                    </a:lnTo>
                    <a:lnTo>
                      <a:pt x="25400" y="268732"/>
                    </a:lnTo>
                    <a:lnTo>
                      <a:pt x="854075" y="268732"/>
                    </a:lnTo>
                    <a:lnTo>
                      <a:pt x="854075" y="294132"/>
                    </a:lnTo>
                    <a:lnTo>
                      <a:pt x="828675" y="294132"/>
                    </a:lnTo>
                    <a:lnTo>
                      <a:pt x="828675" y="25400"/>
                    </a:lnTo>
                    <a:lnTo>
                      <a:pt x="854075" y="25400"/>
                    </a:lnTo>
                    <a:lnTo>
                      <a:pt x="85407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1" name="TextBox 58">
                <a:extLst>
                  <a:ext uri="{FF2B5EF4-FFF2-40B4-BE49-F238E27FC236}">
                    <a16:creationId xmlns:a16="http://schemas.microsoft.com/office/drawing/2014/main" id="{EF96CA24-AAAF-32DB-869F-4C6A170DF3F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79416" cy="348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D2</a:t>
                </a:r>
              </a:p>
            </p:txBody>
          </p:sp>
        </p:grpSp>
        <p:grpSp>
          <p:nvGrpSpPr>
            <p:cNvPr id="20" name="Group 59">
              <a:extLst>
                <a:ext uri="{FF2B5EF4-FFF2-40B4-BE49-F238E27FC236}">
                  <a16:creationId xmlns:a16="http://schemas.microsoft.com/office/drawing/2014/main" id="{057736CB-4048-2D63-6C5D-7D03707BDA10}"/>
                </a:ext>
              </a:extLst>
            </p:cNvPr>
            <p:cNvGrpSpPr/>
            <p:nvPr/>
          </p:nvGrpSpPr>
          <p:grpSpPr>
            <a:xfrm>
              <a:off x="1527361" y="5911293"/>
              <a:ext cx="659562" cy="239684"/>
              <a:chOff x="0" y="0"/>
              <a:chExt cx="879416" cy="319579"/>
            </a:xfrm>
          </p:grpSpPr>
          <p:sp>
            <p:nvSpPr>
              <p:cNvPr id="46" name="Freeform 60">
                <a:extLst>
                  <a:ext uri="{FF2B5EF4-FFF2-40B4-BE49-F238E27FC236}">
                    <a16:creationId xmlns:a16="http://schemas.microsoft.com/office/drawing/2014/main" id="{CAAABB77-C361-37CC-6187-65CB232AD091}"/>
                  </a:ext>
                </a:extLst>
              </p:cNvPr>
              <p:cNvSpPr/>
              <p:nvPr/>
            </p:nvSpPr>
            <p:spPr>
              <a:xfrm>
                <a:off x="25400" y="25400"/>
                <a:ext cx="828675" cy="268732"/>
              </a:xfrm>
              <a:custGeom>
                <a:avLst/>
                <a:gdLst/>
                <a:ahLst/>
                <a:cxnLst/>
                <a:rect l="l" t="t" r="r" b="b"/>
                <a:pathLst>
                  <a:path w="828675" h="268732">
                    <a:moveTo>
                      <a:pt x="0" y="0"/>
                    </a:moveTo>
                    <a:lnTo>
                      <a:pt x="828675" y="0"/>
                    </a:lnTo>
                    <a:lnTo>
                      <a:pt x="828675" y="268732"/>
                    </a:lnTo>
                    <a:lnTo>
                      <a:pt x="0" y="268732"/>
                    </a:lnTo>
                    <a:close/>
                  </a:path>
                </a:pathLst>
              </a:custGeom>
              <a:solidFill>
                <a:srgbClr val="6BAD3E"/>
              </a:solidFill>
            </p:spPr>
          </p:sp>
          <p:sp>
            <p:nvSpPr>
              <p:cNvPr id="47" name="Freeform 61">
                <a:extLst>
                  <a:ext uri="{FF2B5EF4-FFF2-40B4-BE49-F238E27FC236}">
                    <a16:creationId xmlns:a16="http://schemas.microsoft.com/office/drawing/2014/main" id="{600394DB-2719-FB81-3A96-14D7F485952E}"/>
                  </a:ext>
                </a:extLst>
              </p:cNvPr>
              <p:cNvSpPr/>
              <p:nvPr/>
            </p:nvSpPr>
            <p:spPr>
              <a:xfrm>
                <a:off x="0" y="0"/>
                <a:ext cx="879475" cy="319532"/>
              </a:xfrm>
              <a:custGeom>
                <a:avLst/>
                <a:gdLst/>
                <a:ahLst/>
                <a:cxnLst/>
                <a:rect l="l" t="t" r="r" b="b"/>
                <a:pathLst>
                  <a:path w="879475" h="319532">
                    <a:moveTo>
                      <a:pt x="25400" y="0"/>
                    </a:moveTo>
                    <a:lnTo>
                      <a:pt x="854075" y="0"/>
                    </a:lnTo>
                    <a:cubicBezTo>
                      <a:pt x="868045" y="0"/>
                      <a:pt x="879475" y="11430"/>
                      <a:pt x="879475" y="25400"/>
                    </a:cubicBezTo>
                    <a:lnTo>
                      <a:pt x="879475" y="294132"/>
                    </a:lnTo>
                    <a:cubicBezTo>
                      <a:pt x="879475" y="308102"/>
                      <a:pt x="868045" y="319532"/>
                      <a:pt x="854075" y="319532"/>
                    </a:cubicBezTo>
                    <a:lnTo>
                      <a:pt x="25400" y="319532"/>
                    </a:lnTo>
                    <a:cubicBezTo>
                      <a:pt x="11430" y="319532"/>
                      <a:pt x="0" y="308102"/>
                      <a:pt x="0" y="294132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294132"/>
                    </a:lnTo>
                    <a:lnTo>
                      <a:pt x="25400" y="294132"/>
                    </a:lnTo>
                    <a:lnTo>
                      <a:pt x="25400" y="268732"/>
                    </a:lnTo>
                    <a:lnTo>
                      <a:pt x="854075" y="268732"/>
                    </a:lnTo>
                    <a:lnTo>
                      <a:pt x="854075" y="294132"/>
                    </a:lnTo>
                    <a:lnTo>
                      <a:pt x="828675" y="294132"/>
                    </a:lnTo>
                    <a:lnTo>
                      <a:pt x="828675" y="25400"/>
                    </a:lnTo>
                    <a:lnTo>
                      <a:pt x="854075" y="25400"/>
                    </a:lnTo>
                    <a:lnTo>
                      <a:pt x="85407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8" name="TextBox 62">
                <a:extLst>
                  <a:ext uri="{FF2B5EF4-FFF2-40B4-BE49-F238E27FC236}">
                    <a16:creationId xmlns:a16="http://schemas.microsoft.com/office/drawing/2014/main" id="{F62F26B9-31B9-3CF9-5D9B-F9129ACE6D4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79416" cy="348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D3</a:t>
                </a:r>
              </a:p>
            </p:txBody>
          </p:sp>
        </p:grpSp>
        <p:grpSp>
          <p:nvGrpSpPr>
            <p:cNvPr id="36" name="Group 63">
              <a:extLst>
                <a:ext uri="{FF2B5EF4-FFF2-40B4-BE49-F238E27FC236}">
                  <a16:creationId xmlns:a16="http://schemas.microsoft.com/office/drawing/2014/main" id="{8F56FBFE-3216-D71B-5605-DFB1EA9219F6}"/>
                </a:ext>
              </a:extLst>
            </p:cNvPr>
            <p:cNvGrpSpPr/>
            <p:nvPr/>
          </p:nvGrpSpPr>
          <p:grpSpPr>
            <a:xfrm>
              <a:off x="1733548" y="7272528"/>
              <a:ext cx="498649" cy="269798"/>
              <a:chOff x="0" y="0"/>
              <a:chExt cx="664865" cy="359731"/>
            </a:xfrm>
          </p:grpSpPr>
          <p:sp>
            <p:nvSpPr>
              <p:cNvPr id="43" name="Freeform 64">
                <a:extLst>
                  <a:ext uri="{FF2B5EF4-FFF2-40B4-BE49-F238E27FC236}">
                    <a16:creationId xmlns:a16="http://schemas.microsoft.com/office/drawing/2014/main" id="{944BF10E-7FFE-F5A2-2614-7023BA46C499}"/>
                  </a:ext>
                </a:extLst>
              </p:cNvPr>
              <p:cNvSpPr/>
              <p:nvPr/>
            </p:nvSpPr>
            <p:spPr>
              <a:xfrm>
                <a:off x="25400" y="25400"/>
                <a:ext cx="614045" cy="308991"/>
              </a:xfrm>
              <a:custGeom>
                <a:avLst/>
                <a:gdLst/>
                <a:ahLst/>
                <a:cxnLst/>
                <a:rect l="l" t="t" r="r" b="b"/>
                <a:pathLst>
                  <a:path w="614045" h="308991">
                    <a:moveTo>
                      <a:pt x="0" y="0"/>
                    </a:moveTo>
                    <a:lnTo>
                      <a:pt x="614045" y="0"/>
                    </a:lnTo>
                    <a:lnTo>
                      <a:pt x="614045" y="308991"/>
                    </a:lnTo>
                    <a:lnTo>
                      <a:pt x="0" y="308991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</p:sp>
          <p:sp>
            <p:nvSpPr>
              <p:cNvPr id="44" name="Freeform 65">
                <a:extLst>
                  <a:ext uri="{FF2B5EF4-FFF2-40B4-BE49-F238E27FC236}">
                    <a16:creationId xmlns:a16="http://schemas.microsoft.com/office/drawing/2014/main" id="{AF66D95F-26F8-5A69-6A2D-1AF5E1CE6A08}"/>
                  </a:ext>
                </a:extLst>
              </p:cNvPr>
              <p:cNvSpPr/>
              <p:nvPr/>
            </p:nvSpPr>
            <p:spPr>
              <a:xfrm>
                <a:off x="0" y="0"/>
                <a:ext cx="664845" cy="359791"/>
              </a:xfrm>
              <a:custGeom>
                <a:avLst/>
                <a:gdLst/>
                <a:ahLst/>
                <a:cxnLst/>
                <a:rect l="l" t="t" r="r" b="b"/>
                <a:pathLst>
                  <a:path w="664845" h="359791">
                    <a:moveTo>
                      <a:pt x="25400" y="0"/>
                    </a:moveTo>
                    <a:lnTo>
                      <a:pt x="639445" y="0"/>
                    </a:lnTo>
                    <a:cubicBezTo>
                      <a:pt x="653415" y="0"/>
                      <a:pt x="664845" y="11430"/>
                      <a:pt x="664845" y="25400"/>
                    </a:cubicBezTo>
                    <a:lnTo>
                      <a:pt x="664845" y="334391"/>
                    </a:lnTo>
                    <a:cubicBezTo>
                      <a:pt x="664845" y="348361"/>
                      <a:pt x="653415" y="359791"/>
                      <a:pt x="639445" y="359791"/>
                    </a:cubicBezTo>
                    <a:lnTo>
                      <a:pt x="25400" y="359791"/>
                    </a:lnTo>
                    <a:cubicBezTo>
                      <a:pt x="11430" y="359791"/>
                      <a:pt x="0" y="348361"/>
                      <a:pt x="0" y="334391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34391"/>
                    </a:lnTo>
                    <a:lnTo>
                      <a:pt x="25400" y="334391"/>
                    </a:lnTo>
                    <a:lnTo>
                      <a:pt x="25400" y="308991"/>
                    </a:lnTo>
                    <a:lnTo>
                      <a:pt x="639445" y="308991"/>
                    </a:lnTo>
                    <a:lnTo>
                      <a:pt x="639445" y="334391"/>
                    </a:lnTo>
                    <a:lnTo>
                      <a:pt x="614045" y="334391"/>
                    </a:lnTo>
                    <a:lnTo>
                      <a:pt x="614045" y="25400"/>
                    </a:lnTo>
                    <a:lnTo>
                      <a:pt x="639445" y="25400"/>
                    </a:lnTo>
                    <a:lnTo>
                      <a:pt x="63944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5" name="TextBox 66">
                <a:extLst>
                  <a:ext uri="{FF2B5EF4-FFF2-40B4-BE49-F238E27FC236}">
                    <a16:creationId xmlns:a16="http://schemas.microsoft.com/office/drawing/2014/main" id="{7571BB60-76BB-F108-74F0-69C0C13C549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664865" cy="388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L1</a:t>
                </a:r>
              </a:p>
            </p:txBody>
          </p:sp>
        </p:grpSp>
        <p:grpSp>
          <p:nvGrpSpPr>
            <p:cNvPr id="37" name="Group 67">
              <a:extLst>
                <a:ext uri="{FF2B5EF4-FFF2-40B4-BE49-F238E27FC236}">
                  <a16:creationId xmlns:a16="http://schemas.microsoft.com/office/drawing/2014/main" id="{3A2A0B7C-974A-B379-1224-0FA70B0D2C4A}"/>
                </a:ext>
              </a:extLst>
            </p:cNvPr>
            <p:cNvGrpSpPr/>
            <p:nvPr/>
          </p:nvGrpSpPr>
          <p:grpSpPr>
            <a:xfrm>
              <a:off x="3908723" y="7272528"/>
              <a:ext cx="498649" cy="269798"/>
              <a:chOff x="0" y="0"/>
              <a:chExt cx="664865" cy="359731"/>
            </a:xfrm>
          </p:grpSpPr>
          <p:sp>
            <p:nvSpPr>
              <p:cNvPr id="40" name="Freeform 68">
                <a:extLst>
                  <a:ext uri="{FF2B5EF4-FFF2-40B4-BE49-F238E27FC236}">
                    <a16:creationId xmlns:a16="http://schemas.microsoft.com/office/drawing/2014/main" id="{50BEF474-7CA6-A496-4625-2534763BC971}"/>
                  </a:ext>
                </a:extLst>
              </p:cNvPr>
              <p:cNvSpPr/>
              <p:nvPr/>
            </p:nvSpPr>
            <p:spPr>
              <a:xfrm>
                <a:off x="25400" y="25400"/>
                <a:ext cx="614045" cy="308991"/>
              </a:xfrm>
              <a:custGeom>
                <a:avLst/>
                <a:gdLst/>
                <a:ahLst/>
                <a:cxnLst/>
                <a:rect l="l" t="t" r="r" b="b"/>
                <a:pathLst>
                  <a:path w="614045" h="308991">
                    <a:moveTo>
                      <a:pt x="0" y="0"/>
                    </a:moveTo>
                    <a:lnTo>
                      <a:pt x="614045" y="0"/>
                    </a:lnTo>
                    <a:lnTo>
                      <a:pt x="614045" y="308991"/>
                    </a:lnTo>
                    <a:lnTo>
                      <a:pt x="0" y="308991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</p:sp>
          <p:sp>
            <p:nvSpPr>
              <p:cNvPr id="41" name="Freeform 69">
                <a:extLst>
                  <a:ext uri="{FF2B5EF4-FFF2-40B4-BE49-F238E27FC236}">
                    <a16:creationId xmlns:a16="http://schemas.microsoft.com/office/drawing/2014/main" id="{A232FBDD-671C-0905-A11E-9A116F124FB8}"/>
                  </a:ext>
                </a:extLst>
              </p:cNvPr>
              <p:cNvSpPr/>
              <p:nvPr/>
            </p:nvSpPr>
            <p:spPr>
              <a:xfrm>
                <a:off x="0" y="0"/>
                <a:ext cx="664845" cy="359791"/>
              </a:xfrm>
              <a:custGeom>
                <a:avLst/>
                <a:gdLst/>
                <a:ahLst/>
                <a:cxnLst/>
                <a:rect l="l" t="t" r="r" b="b"/>
                <a:pathLst>
                  <a:path w="664845" h="359791">
                    <a:moveTo>
                      <a:pt x="25400" y="0"/>
                    </a:moveTo>
                    <a:lnTo>
                      <a:pt x="639445" y="0"/>
                    </a:lnTo>
                    <a:cubicBezTo>
                      <a:pt x="653415" y="0"/>
                      <a:pt x="664845" y="11430"/>
                      <a:pt x="664845" y="25400"/>
                    </a:cubicBezTo>
                    <a:lnTo>
                      <a:pt x="664845" y="334391"/>
                    </a:lnTo>
                    <a:cubicBezTo>
                      <a:pt x="664845" y="348361"/>
                      <a:pt x="653415" y="359791"/>
                      <a:pt x="639445" y="359791"/>
                    </a:cubicBezTo>
                    <a:lnTo>
                      <a:pt x="25400" y="359791"/>
                    </a:lnTo>
                    <a:cubicBezTo>
                      <a:pt x="11430" y="359791"/>
                      <a:pt x="0" y="348361"/>
                      <a:pt x="0" y="334391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34391"/>
                    </a:lnTo>
                    <a:lnTo>
                      <a:pt x="25400" y="334391"/>
                    </a:lnTo>
                    <a:lnTo>
                      <a:pt x="25400" y="308991"/>
                    </a:lnTo>
                    <a:lnTo>
                      <a:pt x="639445" y="308991"/>
                    </a:lnTo>
                    <a:lnTo>
                      <a:pt x="639445" y="334391"/>
                    </a:lnTo>
                    <a:lnTo>
                      <a:pt x="614045" y="334391"/>
                    </a:lnTo>
                    <a:lnTo>
                      <a:pt x="614045" y="25400"/>
                    </a:lnTo>
                    <a:lnTo>
                      <a:pt x="639445" y="25400"/>
                    </a:lnTo>
                    <a:lnTo>
                      <a:pt x="63944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" name="TextBox 70">
                <a:extLst>
                  <a:ext uri="{FF2B5EF4-FFF2-40B4-BE49-F238E27FC236}">
                    <a16:creationId xmlns:a16="http://schemas.microsoft.com/office/drawing/2014/main" id="{F4946345-FC94-B9F4-3218-B2147C58C9A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664865" cy="388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L2</a:t>
                </a:r>
              </a:p>
            </p:txBody>
          </p:sp>
        </p:grpSp>
        <p:grpSp>
          <p:nvGrpSpPr>
            <p:cNvPr id="38" name="Group 71">
              <a:extLst>
                <a:ext uri="{FF2B5EF4-FFF2-40B4-BE49-F238E27FC236}">
                  <a16:creationId xmlns:a16="http://schemas.microsoft.com/office/drawing/2014/main" id="{479D4710-C0F4-6070-5A2E-724289AB7E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53838" y="7523276"/>
              <a:ext cx="3791479" cy="1590897"/>
              <a:chOff x="0" y="0"/>
              <a:chExt cx="5055305" cy="2121196"/>
            </a:xfrm>
          </p:grpSpPr>
          <p:sp>
            <p:nvSpPr>
              <p:cNvPr id="39" name="Freeform 72">
                <a:extLst>
                  <a:ext uri="{FF2B5EF4-FFF2-40B4-BE49-F238E27FC236}">
                    <a16:creationId xmlns:a16="http://schemas.microsoft.com/office/drawing/2014/main" id="{DC48791E-5577-45A2-C001-5F87008D20E4}"/>
                  </a:ext>
                </a:extLst>
              </p:cNvPr>
              <p:cNvSpPr/>
              <p:nvPr/>
            </p:nvSpPr>
            <p:spPr>
              <a:xfrm>
                <a:off x="0" y="0"/>
                <a:ext cx="5055362" cy="2121154"/>
              </a:xfrm>
              <a:custGeom>
                <a:avLst/>
                <a:gdLst/>
                <a:ahLst/>
                <a:cxnLst/>
                <a:rect l="l" t="t" r="r" b="b"/>
                <a:pathLst>
                  <a:path w="5055362" h="2121154">
                    <a:moveTo>
                      <a:pt x="0" y="0"/>
                    </a:moveTo>
                    <a:lnTo>
                      <a:pt x="5055362" y="0"/>
                    </a:lnTo>
                    <a:lnTo>
                      <a:pt x="5055362" y="2121154"/>
                    </a:lnTo>
                    <a:lnTo>
                      <a:pt x="0" y="21211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r="1" b="-1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837082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952500"/>
            <a:ext cx="4457700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183226" y="3042766"/>
            <a:ext cx="3086100" cy="565499"/>
            <a:chOff x="0" y="0"/>
            <a:chExt cx="4114800" cy="75399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537021" y="137816"/>
              <a:ext cx="3040757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목적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400800" y="952500"/>
            <a:ext cx="10075108" cy="1388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69"/>
              </a:lnSpc>
            </a:pPr>
            <a:r>
              <a:rPr lang="en-US" sz="2896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희소성</a:t>
            </a:r>
            <a:r>
              <a:rPr lang="en-US" sz="2896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896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있는</a:t>
            </a:r>
            <a:r>
              <a:rPr lang="en-US" sz="2896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896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LP판을</a:t>
            </a:r>
            <a:r>
              <a:rPr lang="en-US" sz="2896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896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온라인에서</a:t>
            </a:r>
            <a:r>
              <a:rPr lang="en-US" sz="2896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  </a:t>
            </a:r>
            <a:r>
              <a:rPr lang="en-US" sz="2896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손쉽게</a:t>
            </a:r>
            <a:r>
              <a:rPr lang="en-US" sz="2896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896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구매할</a:t>
            </a:r>
            <a:r>
              <a:rPr lang="en-US" sz="2896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수 </a:t>
            </a:r>
            <a:r>
              <a:rPr lang="en-US" sz="2896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있는</a:t>
            </a:r>
            <a:r>
              <a:rPr lang="en-US" sz="2896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896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플랫</a:t>
            </a:r>
            <a:r>
              <a:rPr lang="ko-KR" altLang="en-US" sz="2896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폼</a:t>
            </a:r>
            <a:endParaRPr lang="en-US" sz="2896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5769"/>
              </a:lnSpc>
            </a:pPr>
            <a:endParaRPr lang="en-US" sz="2896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56887" y="5301829"/>
            <a:ext cx="14374226" cy="2804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2651"/>
              </a:lnSpc>
              <a:buFontTx/>
              <a:buChar char="-"/>
            </a:pPr>
            <a:r>
              <a:rPr lang="en-US" sz="4000" b="1" spc="-9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LP를</a:t>
            </a:r>
            <a:r>
              <a:rPr lang="en-US" sz="4000" b="1" spc="-9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4000" b="1" spc="-9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원하는</a:t>
            </a:r>
            <a:r>
              <a:rPr lang="en-US" sz="4000" b="1" spc="-9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4000" b="1" spc="-9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음악</a:t>
            </a:r>
            <a:r>
              <a:rPr lang="en-US" sz="4000" b="1" spc="-9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4000" b="1" spc="-9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팬들에게</a:t>
            </a:r>
            <a:r>
              <a:rPr lang="en-US" sz="4000" b="1" spc="-9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4000" b="1" spc="-9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편리한</a:t>
            </a:r>
            <a:r>
              <a:rPr lang="en-US" sz="4000" b="1" spc="-9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4000" b="1" spc="-9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구매</a:t>
            </a:r>
            <a:r>
              <a:rPr lang="en-US" sz="4000" b="1" spc="-9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4000" b="1" spc="-9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환경</a:t>
            </a:r>
            <a:r>
              <a:rPr lang="en-US" sz="4000" b="1" spc="-9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구축</a:t>
            </a:r>
          </a:p>
          <a:p>
            <a:pPr marL="571500" indent="-571500" algn="l">
              <a:lnSpc>
                <a:spcPts val="2651"/>
              </a:lnSpc>
              <a:buFontTx/>
              <a:buChar char="-"/>
            </a:pPr>
            <a:endParaRPr lang="en-US" sz="4000" b="1" spc="-9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651"/>
              </a:lnSpc>
            </a:pPr>
            <a:endParaRPr lang="en-US" sz="4000" b="1" spc="-9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marL="571500" indent="-571500" algn="l">
              <a:lnSpc>
                <a:spcPts val="2651"/>
              </a:lnSpc>
              <a:buFontTx/>
              <a:buChar char="-"/>
            </a:pPr>
            <a:r>
              <a:rPr lang="en-US" sz="4000" b="1" spc="-9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사용자</a:t>
            </a:r>
            <a:r>
              <a:rPr lang="en-US" sz="4000" b="1" spc="-9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4000" b="1" spc="-9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친화적인</a:t>
            </a:r>
            <a:r>
              <a:rPr lang="en-US" sz="4000" b="1" spc="-9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4000" b="1" spc="-9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형태로</a:t>
            </a:r>
            <a:r>
              <a:rPr lang="en-US" sz="4000" b="1" spc="-9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4000" b="1" spc="-9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인터페이스</a:t>
            </a:r>
            <a:r>
              <a:rPr lang="en-US" sz="4000" b="1" spc="-9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구축</a:t>
            </a:r>
          </a:p>
          <a:p>
            <a:pPr marL="571500" indent="-571500" algn="l">
              <a:lnSpc>
                <a:spcPts val="2651"/>
              </a:lnSpc>
              <a:buFontTx/>
              <a:buChar char="-"/>
            </a:pPr>
            <a:endParaRPr lang="en-US" sz="4000" b="1" spc="-9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651"/>
              </a:lnSpc>
            </a:pPr>
            <a:endParaRPr lang="en-US" sz="4000" b="1" spc="-9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651"/>
              </a:lnSpc>
            </a:pPr>
            <a:r>
              <a:rPr lang="en-US" sz="4000" b="1" spc="-9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-  </a:t>
            </a:r>
            <a:r>
              <a:rPr lang="en-US" sz="4000" b="1" spc="-9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추후</a:t>
            </a:r>
            <a:r>
              <a:rPr lang="en-US" sz="4000" b="1" spc="-9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4000" b="1" spc="-9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</a:t>
            </a:r>
            <a:r>
              <a:rPr lang="en-US" sz="4000" b="1" spc="-9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시 </a:t>
            </a:r>
            <a:r>
              <a:rPr lang="en-US" sz="4000" b="1" spc="-9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모듈</a:t>
            </a:r>
            <a:r>
              <a:rPr lang="en-US" sz="4000" b="1" spc="-9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4000" b="1" spc="-9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업그레이드</a:t>
            </a:r>
            <a:r>
              <a:rPr lang="en-US" sz="4000" b="1" spc="-9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4000" b="1" spc="-9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용이</a:t>
            </a:r>
            <a:endParaRPr lang="en-US" sz="4000" b="1" spc="-9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2651"/>
              </a:lnSpc>
            </a:pPr>
            <a:endParaRPr lang="en-US" sz="4000" b="1" spc="-9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 dirty="0" err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</a:t>
            </a:r>
            <a:r>
              <a:rPr lang="en-US" sz="1808" b="1" spc="-60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en-US" sz="1808" b="1" spc="-60" dirty="0" err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쇼핑몰</a:t>
            </a:r>
            <a:endParaRPr lang="en-US" sz="1808" b="1" spc="-60" dirty="0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92FA8-4E6B-45F6-E2CC-CC812E85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04DE694-1244-FCF8-9756-16179D44B8A5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23494D1-44D8-02F1-E1BE-CED9C8F5D09C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ADCBEAF-F646-D425-A4ED-723C39CAC760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4FFAB71-4377-47F1-982B-010E3B7DD970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71809C4-6900-66A2-E862-69C906EDB23A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E4707FE6-AC40-B1D9-AA15-CC5BFCB34370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Q&amp;A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D4D0D51-0771-CFCA-38E7-FF2C494B2DCC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D622DB11-23D9-CAFD-C33B-1EA9AB14E1D7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FB6BFD3E-7694-1946-015A-0ADAD107B42E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B12BDDC-FDB2-CE35-8CAE-4DD7E5318F42}"/>
              </a:ext>
            </a:extLst>
          </p:cNvPr>
          <p:cNvSpPr txBox="1"/>
          <p:nvPr/>
        </p:nvSpPr>
        <p:spPr>
          <a:xfrm>
            <a:off x="12944403" y="3907811"/>
            <a:ext cx="430797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910" lvl="1" indent="-84455" algn="just">
              <a:buFont typeface="Arial"/>
              <a:buChar char="•"/>
            </a:pPr>
            <a:endParaRPr lang="en-US" altLang="ko-KR" sz="1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84455" lvl="1" algn="just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입력 데이터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endParaRPr lang="en-US" altLang="ko-KR" dirty="0"/>
          </a:p>
          <a:p>
            <a:r>
              <a:rPr lang="en-US" altLang="ko-KR" dirty="0"/>
              <a:t>D1 : </a:t>
            </a:r>
            <a:r>
              <a:rPr lang="ko-KR" altLang="en-US" dirty="0"/>
              <a:t>제목</a:t>
            </a:r>
            <a:r>
              <a:rPr lang="en-US" altLang="ko-KR" dirty="0"/>
              <a:t>(title)</a:t>
            </a:r>
          </a:p>
          <a:p>
            <a:r>
              <a:rPr lang="en-US" altLang="ko-KR" dirty="0"/>
              <a:t>D2 : </a:t>
            </a:r>
            <a:r>
              <a:rPr lang="ko-KR" altLang="en-US" dirty="0"/>
              <a:t>내용</a:t>
            </a:r>
            <a:r>
              <a:rPr lang="en-US" altLang="ko-KR" dirty="0"/>
              <a:t>(content)</a:t>
            </a:r>
          </a:p>
          <a:p>
            <a:r>
              <a:rPr lang="en-US" altLang="ko-KR" dirty="0"/>
              <a:t>D3 : </a:t>
            </a:r>
            <a:r>
              <a:rPr lang="ko-KR" altLang="en-US" dirty="0"/>
              <a:t>질문 주제</a:t>
            </a:r>
            <a:r>
              <a:rPr lang="en-US" altLang="ko-KR" dirty="0"/>
              <a:t>(</a:t>
            </a:r>
            <a:r>
              <a:rPr lang="en-US" altLang="ko-KR" dirty="0" err="1"/>
              <a:t>queCategory</a:t>
            </a:r>
            <a:r>
              <a:rPr lang="en-US" altLang="ko-KR" dirty="0"/>
              <a:t>)</a:t>
            </a:r>
          </a:p>
          <a:p>
            <a:pPr marL="72390" lvl="1" algn="just"/>
            <a:endParaRPr lang="en-US" altLang="ko-KR" sz="24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2390" lvl="1" algn="just"/>
            <a:r>
              <a:rPr lang="ko-KR" altLang="en-US" sz="2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링크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L1 : </a:t>
            </a:r>
            <a:r>
              <a:rPr lang="ko-KR" altLang="en-US" dirty="0"/>
              <a:t>리스트페이지로 이동</a:t>
            </a:r>
          </a:p>
          <a:p>
            <a:r>
              <a:rPr lang="en-US" altLang="ko-KR" dirty="0"/>
              <a:t>- list.do</a:t>
            </a:r>
            <a:endParaRPr lang="ko-KR" altLang="en-US" dirty="0"/>
          </a:p>
          <a:p>
            <a:r>
              <a:rPr lang="en-US" altLang="ko-KR" dirty="0"/>
              <a:t>L2 : </a:t>
            </a:r>
            <a:r>
              <a:rPr lang="ko-KR" altLang="en-US" dirty="0"/>
              <a:t>질문 수정 후 리스트페이지로 이동</a:t>
            </a:r>
          </a:p>
          <a:p>
            <a:r>
              <a:rPr lang="en-US" altLang="ko-KR" dirty="0"/>
              <a:t>- list.do</a:t>
            </a:r>
            <a:endParaRPr lang="ko-KR" altLang="en-US" dirty="0"/>
          </a:p>
          <a:p>
            <a:r>
              <a:rPr lang="en-US" altLang="ko-KR" dirty="0"/>
              <a:t>L3 : </a:t>
            </a:r>
            <a:r>
              <a:rPr lang="ko-KR" altLang="en-US" dirty="0"/>
              <a:t>질문 삭제 후 리스트 페이지로 이동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list.do</a:t>
            </a:r>
          </a:p>
          <a:p>
            <a:endParaRPr lang="en-US" altLang="ko-KR" dirty="0"/>
          </a:p>
          <a:p>
            <a:r>
              <a:rPr lang="ko-KR" altLang="en-US" dirty="0"/>
              <a:t>출력 데이터</a:t>
            </a:r>
            <a:r>
              <a:rPr lang="en-US" altLang="ko-KR" dirty="0"/>
              <a:t>(</a:t>
            </a:r>
            <a:r>
              <a:rPr lang="en-US" altLang="ko-KR" dirty="0" err="1"/>
              <a:t>DB:board</a:t>
            </a:r>
            <a:r>
              <a:rPr lang="en-US" altLang="ko-KR" dirty="0"/>
              <a:t>)</a:t>
            </a:r>
          </a:p>
          <a:p>
            <a:endParaRPr lang="ko-KR" altLang="en-US" dirty="0"/>
          </a:p>
          <a:p>
            <a:r>
              <a:rPr lang="en-US" altLang="ko-KR" dirty="0"/>
              <a:t>D1 : </a:t>
            </a:r>
            <a:r>
              <a:rPr lang="ko-KR" altLang="en-US" dirty="0"/>
              <a:t>질문 번호</a:t>
            </a:r>
            <a:r>
              <a:rPr lang="en-US" altLang="ko-KR" dirty="0"/>
              <a:t>(</a:t>
            </a:r>
            <a:r>
              <a:rPr lang="en-US" altLang="ko-KR" dirty="0" err="1"/>
              <a:t>questionNo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D2 : </a:t>
            </a:r>
            <a:r>
              <a:rPr lang="ko-KR" altLang="en-US" dirty="0"/>
              <a:t>답변 제목</a:t>
            </a:r>
            <a:r>
              <a:rPr lang="en-US" altLang="ko-KR" dirty="0"/>
              <a:t>(title)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458B6D8-B981-0EE2-FB62-15F9BE7E06A1}"/>
              </a:ext>
            </a:extLst>
          </p:cNvPr>
          <p:cNvGrpSpPr/>
          <p:nvPr/>
        </p:nvGrpSpPr>
        <p:grpSpPr>
          <a:xfrm>
            <a:off x="1028700" y="3907811"/>
            <a:ext cx="10131374" cy="5841796"/>
            <a:chOff x="1053118" y="2921201"/>
            <a:chExt cx="10131374" cy="5841796"/>
          </a:xfrm>
        </p:grpSpPr>
        <p:grpSp>
          <p:nvGrpSpPr>
            <p:cNvPr id="12" name="Group 58">
              <a:extLst>
                <a:ext uri="{FF2B5EF4-FFF2-40B4-BE49-F238E27FC236}">
                  <a16:creationId xmlns:a16="http://schemas.microsoft.com/office/drawing/2014/main" id="{1361F952-A673-33DB-9FDE-F28C0B720E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3118" y="2921201"/>
              <a:ext cx="10131374" cy="5841796"/>
              <a:chOff x="0" y="0"/>
              <a:chExt cx="13508499" cy="7789061"/>
            </a:xfrm>
          </p:grpSpPr>
          <p:sp>
            <p:nvSpPr>
              <p:cNvPr id="71" name="Freeform 59">
                <a:extLst>
                  <a:ext uri="{FF2B5EF4-FFF2-40B4-BE49-F238E27FC236}">
                    <a16:creationId xmlns:a16="http://schemas.microsoft.com/office/drawing/2014/main" id="{7256BCFA-5A44-772F-159B-BA3583474267}"/>
                  </a:ext>
                </a:extLst>
              </p:cNvPr>
              <p:cNvSpPr/>
              <p:nvPr/>
            </p:nvSpPr>
            <p:spPr>
              <a:xfrm>
                <a:off x="0" y="0"/>
                <a:ext cx="13508482" cy="7789037"/>
              </a:xfrm>
              <a:custGeom>
                <a:avLst/>
                <a:gdLst/>
                <a:ahLst/>
                <a:cxnLst/>
                <a:rect l="l" t="t" r="r" b="b"/>
                <a:pathLst>
                  <a:path w="13508482" h="7789037">
                    <a:moveTo>
                      <a:pt x="0" y="0"/>
                    </a:moveTo>
                    <a:lnTo>
                      <a:pt x="13508482" y="0"/>
                    </a:lnTo>
                    <a:lnTo>
                      <a:pt x="13508482" y="7789037"/>
                    </a:lnTo>
                    <a:lnTo>
                      <a:pt x="0" y="778903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3" name="Group 60">
              <a:extLst>
                <a:ext uri="{FF2B5EF4-FFF2-40B4-BE49-F238E27FC236}">
                  <a16:creationId xmlns:a16="http://schemas.microsoft.com/office/drawing/2014/main" id="{ADF15966-7120-6C38-7E7D-A34DC813FB9D}"/>
                </a:ext>
              </a:extLst>
            </p:cNvPr>
            <p:cNvGrpSpPr/>
            <p:nvPr/>
          </p:nvGrpSpPr>
          <p:grpSpPr>
            <a:xfrm>
              <a:off x="6737350" y="3893425"/>
              <a:ext cx="584862" cy="245924"/>
              <a:chOff x="0" y="0"/>
              <a:chExt cx="779816" cy="327899"/>
            </a:xfrm>
          </p:grpSpPr>
          <p:sp>
            <p:nvSpPr>
              <p:cNvPr id="68" name="Freeform 61">
                <a:extLst>
                  <a:ext uri="{FF2B5EF4-FFF2-40B4-BE49-F238E27FC236}">
                    <a16:creationId xmlns:a16="http://schemas.microsoft.com/office/drawing/2014/main" id="{B2BC0178-0C7E-DC8D-0A27-623B3E49A006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69" name="Freeform 62">
                <a:extLst>
                  <a:ext uri="{FF2B5EF4-FFF2-40B4-BE49-F238E27FC236}">
                    <a16:creationId xmlns:a16="http://schemas.microsoft.com/office/drawing/2014/main" id="{D198EEB4-FDEF-89E4-7C8D-18D8F27ED700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0" name="TextBox 63">
                <a:extLst>
                  <a:ext uri="{FF2B5EF4-FFF2-40B4-BE49-F238E27FC236}">
                    <a16:creationId xmlns:a16="http://schemas.microsoft.com/office/drawing/2014/main" id="{F5DC51A6-7471-E5A5-D016-7CAD928FBF9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D1</a:t>
                </a:r>
              </a:p>
            </p:txBody>
          </p:sp>
        </p:grpSp>
        <p:grpSp>
          <p:nvGrpSpPr>
            <p:cNvPr id="14" name="Group 64">
              <a:extLst>
                <a:ext uri="{FF2B5EF4-FFF2-40B4-BE49-F238E27FC236}">
                  <a16:creationId xmlns:a16="http://schemas.microsoft.com/office/drawing/2014/main" id="{E0DCBDDE-7373-F57B-07D7-AA06FB638242}"/>
                </a:ext>
              </a:extLst>
            </p:cNvPr>
            <p:cNvGrpSpPr/>
            <p:nvPr/>
          </p:nvGrpSpPr>
          <p:grpSpPr>
            <a:xfrm>
              <a:off x="2640938" y="3974556"/>
              <a:ext cx="584862" cy="245924"/>
              <a:chOff x="0" y="0"/>
              <a:chExt cx="779816" cy="327899"/>
            </a:xfrm>
          </p:grpSpPr>
          <p:sp>
            <p:nvSpPr>
              <p:cNvPr id="65" name="Freeform 65">
                <a:extLst>
                  <a:ext uri="{FF2B5EF4-FFF2-40B4-BE49-F238E27FC236}">
                    <a16:creationId xmlns:a16="http://schemas.microsoft.com/office/drawing/2014/main" id="{B2BD63B4-9E55-5C3A-A025-B9FAC7EAEDE5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66" name="Freeform 66">
                <a:extLst>
                  <a:ext uri="{FF2B5EF4-FFF2-40B4-BE49-F238E27FC236}">
                    <a16:creationId xmlns:a16="http://schemas.microsoft.com/office/drawing/2014/main" id="{C31AF6D8-F892-4A74-B6CC-D803FEDA8B9C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7" name="TextBox 67">
                <a:extLst>
                  <a:ext uri="{FF2B5EF4-FFF2-40B4-BE49-F238E27FC236}">
                    <a16:creationId xmlns:a16="http://schemas.microsoft.com/office/drawing/2014/main" id="{AD9953D7-D49E-AF7F-FA02-A81DE960C52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D2</a:t>
                </a:r>
              </a:p>
            </p:txBody>
          </p:sp>
        </p:grpSp>
        <p:grpSp>
          <p:nvGrpSpPr>
            <p:cNvPr id="15" name="Group 68">
              <a:extLst>
                <a:ext uri="{FF2B5EF4-FFF2-40B4-BE49-F238E27FC236}">
                  <a16:creationId xmlns:a16="http://schemas.microsoft.com/office/drawing/2014/main" id="{F05099CB-6B77-8A83-0BE7-DA5104775AA8}"/>
                </a:ext>
              </a:extLst>
            </p:cNvPr>
            <p:cNvGrpSpPr/>
            <p:nvPr/>
          </p:nvGrpSpPr>
          <p:grpSpPr>
            <a:xfrm>
              <a:off x="6467916" y="7490423"/>
              <a:ext cx="584862" cy="277170"/>
              <a:chOff x="0" y="0"/>
              <a:chExt cx="779816" cy="369560"/>
            </a:xfrm>
          </p:grpSpPr>
          <p:sp>
            <p:nvSpPr>
              <p:cNvPr id="62" name="Freeform 69">
                <a:extLst>
                  <a:ext uri="{FF2B5EF4-FFF2-40B4-BE49-F238E27FC236}">
                    <a16:creationId xmlns:a16="http://schemas.microsoft.com/office/drawing/2014/main" id="{EDE188BE-0C50-D1C6-731C-3BE310F8EA34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318770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318770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318770"/>
                    </a:lnTo>
                    <a:lnTo>
                      <a:pt x="0" y="318770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</p:sp>
          <p:sp>
            <p:nvSpPr>
              <p:cNvPr id="63" name="Freeform 70">
                <a:extLst>
                  <a:ext uri="{FF2B5EF4-FFF2-40B4-BE49-F238E27FC236}">
                    <a16:creationId xmlns:a16="http://schemas.microsoft.com/office/drawing/2014/main" id="{987269A3-3BA1-5ED7-8D06-BBEA518C1C18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69570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69570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44170"/>
                    </a:lnTo>
                    <a:cubicBezTo>
                      <a:pt x="779780" y="358140"/>
                      <a:pt x="768350" y="369570"/>
                      <a:pt x="754380" y="369570"/>
                    </a:cubicBezTo>
                    <a:lnTo>
                      <a:pt x="25400" y="369570"/>
                    </a:lnTo>
                    <a:cubicBezTo>
                      <a:pt x="11430" y="369570"/>
                      <a:pt x="0" y="358140"/>
                      <a:pt x="0" y="344170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44170"/>
                    </a:lnTo>
                    <a:lnTo>
                      <a:pt x="25400" y="344170"/>
                    </a:lnTo>
                    <a:lnTo>
                      <a:pt x="25400" y="318770"/>
                    </a:lnTo>
                    <a:lnTo>
                      <a:pt x="754380" y="318770"/>
                    </a:lnTo>
                    <a:lnTo>
                      <a:pt x="754380" y="344170"/>
                    </a:lnTo>
                    <a:lnTo>
                      <a:pt x="728980" y="344170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4" name="TextBox 71">
                <a:extLst>
                  <a:ext uri="{FF2B5EF4-FFF2-40B4-BE49-F238E27FC236}">
                    <a16:creationId xmlns:a16="http://schemas.microsoft.com/office/drawing/2014/main" id="{584683F1-B2CF-7744-9B8E-9023437349C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98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L1</a:t>
                </a:r>
              </a:p>
            </p:txBody>
          </p:sp>
        </p:grpSp>
        <p:grpSp>
          <p:nvGrpSpPr>
            <p:cNvPr id="16" name="Group 72">
              <a:extLst>
                <a:ext uri="{FF2B5EF4-FFF2-40B4-BE49-F238E27FC236}">
                  <a16:creationId xmlns:a16="http://schemas.microsoft.com/office/drawing/2014/main" id="{FBBDE24D-EF5C-34FC-834F-D281ACD5B739}"/>
                </a:ext>
              </a:extLst>
            </p:cNvPr>
            <p:cNvGrpSpPr/>
            <p:nvPr/>
          </p:nvGrpSpPr>
          <p:grpSpPr>
            <a:xfrm>
              <a:off x="7994469" y="7539495"/>
              <a:ext cx="648062" cy="277170"/>
              <a:chOff x="0" y="0"/>
              <a:chExt cx="864083" cy="369560"/>
            </a:xfrm>
          </p:grpSpPr>
          <p:sp>
            <p:nvSpPr>
              <p:cNvPr id="56" name="Freeform 73">
                <a:extLst>
                  <a:ext uri="{FF2B5EF4-FFF2-40B4-BE49-F238E27FC236}">
                    <a16:creationId xmlns:a16="http://schemas.microsoft.com/office/drawing/2014/main" id="{3F5EB9B5-6648-1617-5084-3B30FDCF2EB0}"/>
                  </a:ext>
                </a:extLst>
              </p:cNvPr>
              <p:cNvSpPr/>
              <p:nvPr/>
            </p:nvSpPr>
            <p:spPr>
              <a:xfrm>
                <a:off x="25400" y="25400"/>
                <a:ext cx="813308" cy="318770"/>
              </a:xfrm>
              <a:custGeom>
                <a:avLst/>
                <a:gdLst/>
                <a:ahLst/>
                <a:cxnLst/>
                <a:rect l="l" t="t" r="r" b="b"/>
                <a:pathLst>
                  <a:path w="813308" h="318770">
                    <a:moveTo>
                      <a:pt x="0" y="0"/>
                    </a:moveTo>
                    <a:lnTo>
                      <a:pt x="813308" y="0"/>
                    </a:lnTo>
                    <a:lnTo>
                      <a:pt x="813308" y="318770"/>
                    </a:lnTo>
                    <a:lnTo>
                      <a:pt x="0" y="318770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</p:sp>
          <p:sp>
            <p:nvSpPr>
              <p:cNvPr id="60" name="Freeform 74">
                <a:extLst>
                  <a:ext uri="{FF2B5EF4-FFF2-40B4-BE49-F238E27FC236}">
                    <a16:creationId xmlns:a16="http://schemas.microsoft.com/office/drawing/2014/main" id="{8CAF9B2E-C96E-2628-0486-629F056837E6}"/>
                  </a:ext>
                </a:extLst>
              </p:cNvPr>
              <p:cNvSpPr/>
              <p:nvPr/>
            </p:nvSpPr>
            <p:spPr>
              <a:xfrm>
                <a:off x="0" y="0"/>
                <a:ext cx="864108" cy="369570"/>
              </a:xfrm>
              <a:custGeom>
                <a:avLst/>
                <a:gdLst/>
                <a:ahLst/>
                <a:cxnLst/>
                <a:rect l="l" t="t" r="r" b="b"/>
                <a:pathLst>
                  <a:path w="864108" h="369570">
                    <a:moveTo>
                      <a:pt x="25400" y="0"/>
                    </a:moveTo>
                    <a:lnTo>
                      <a:pt x="838708" y="0"/>
                    </a:lnTo>
                    <a:cubicBezTo>
                      <a:pt x="852678" y="0"/>
                      <a:pt x="864108" y="11430"/>
                      <a:pt x="864108" y="25400"/>
                    </a:cubicBezTo>
                    <a:lnTo>
                      <a:pt x="864108" y="344170"/>
                    </a:lnTo>
                    <a:cubicBezTo>
                      <a:pt x="864108" y="358140"/>
                      <a:pt x="852678" y="369570"/>
                      <a:pt x="838708" y="369570"/>
                    </a:cubicBezTo>
                    <a:lnTo>
                      <a:pt x="25400" y="369570"/>
                    </a:lnTo>
                    <a:cubicBezTo>
                      <a:pt x="11430" y="369570"/>
                      <a:pt x="0" y="358140"/>
                      <a:pt x="0" y="344170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44170"/>
                    </a:lnTo>
                    <a:lnTo>
                      <a:pt x="25400" y="344170"/>
                    </a:lnTo>
                    <a:lnTo>
                      <a:pt x="25400" y="318770"/>
                    </a:lnTo>
                    <a:lnTo>
                      <a:pt x="838708" y="318770"/>
                    </a:lnTo>
                    <a:lnTo>
                      <a:pt x="838708" y="344170"/>
                    </a:lnTo>
                    <a:lnTo>
                      <a:pt x="813308" y="344170"/>
                    </a:lnTo>
                    <a:lnTo>
                      <a:pt x="813308" y="25400"/>
                    </a:lnTo>
                    <a:lnTo>
                      <a:pt x="838708" y="25400"/>
                    </a:lnTo>
                    <a:lnTo>
                      <a:pt x="838708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1" name="TextBox 75">
                <a:extLst>
                  <a:ext uri="{FF2B5EF4-FFF2-40B4-BE49-F238E27FC236}">
                    <a16:creationId xmlns:a16="http://schemas.microsoft.com/office/drawing/2014/main" id="{322C3539-1485-23AE-812F-D08E40ADBB3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64083" cy="3981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L2</a:t>
                </a:r>
              </a:p>
            </p:txBody>
          </p:sp>
        </p:grpSp>
        <p:grpSp>
          <p:nvGrpSpPr>
            <p:cNvPr id="21" name="Group 76">
              <a:extLst>
                <a:ext uri="{FF2B5EF4-FFF2-40B4-BE49-F238E27FC236}">
                  <a16:creationId xmlns:a16="http://schemas.microsoft.com/office/drawing/2014/main" id="{9EF82A42-93FB-249F-289D-073C8EC22744}"/>
                </a:ext>
              </a:extLst>
            </p:cNvPr>
            <p:cNvGrpSpPr/>
            <p:nvPr/>
          </p:nvGrpSpPr>
          <p:grpSpPr>
            <a:xfrm>
              <a:off x="9338174" y="7555117"/>
              <a:ext cx="584862" cy="245925"/>
              <a:chOff x="0" y="0"/>
              <a:chExt cx="779816" cy="327900"/>
            </a:xfrm>
          </p:grpSpPr>
          <p:sp>
            <p:nvSpPr>
              <p:cNvPr id="53" name="Freeform 77">
                <a:extLst>
                  <a:ext uri="{FF2B5EF4-FFF2-40B4-BE49-F238E27FC236}">
                    <a16:creationId xmlns:a16="http://schemas.microsoft.com/office/drawing/2014/main" id="{80B31D0A-D420-61E6-8A83-879C77159206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</p:sp>
          <p:sp>
            <p:nvSpPr>
              <p:cNvPr id="54" name="Freeform 78">
                <a:extLst>
                  <a:ext uri="{FF2B5EF4-FFF2-40B4-BE49-F238E27FC236}">
                    <a16:creationId xmlns:a16="http://schemas.microsoft.com/office/drawing/2014/main" id="{BC4421FF-04C2-BD2E-F359-64813CBC0C1B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5" name="TextBox 79">
                <a:extLst>
                  <a:ext uri="{FF2B5EF4-FFF2-40B4-BE49-F238E27FC236}">
                    <a16:creationId xmlns:a16="http://schemas.microsoft.com/office/drawing/2014/main" id="{D87FC593-AD53-74A2-CAE6-6A3C79730A0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L3</a:t>
                </a:r>
              </a:p>
            </p:txBody>
          </p:sp>
        </p:grpSp>
        <p:grpSp>
          <p:nvGrpSpPr>
            <p:cNvPr id="22" name="Group 80">
              <a:extLst>
                <a:ext uri="{FF2B5EF4-FFF2-40B4-BE49-F238E27FC236}">
                  <a16:creationId xmlns:a16="http://schemas.microsoft.com/office/drawing/2014/main" id="{D30A93DE-CCC6-3244-D87A-1DEF612288DD}"/>
                </a:ext>
              </a:extLst>
            </p:cNvPr>
            <p:cNvGrpSpPr/>
            <p:nvPr/>
          </p:nvGrpSpPr>
          <p:grpSpPr>
            <a:xfrm>
              <a:off x="5808354" y="4755576"/>
              <a:ext cx="659562" cy="239684"/>
              <a:chOff x="0" y="0"/>
              <a:chExt cx="879416" cy="319579"/>
            </a:xfrm>
          </p:grpSpPr>
          <p:sp>
            <p:nvSpPr>
              <p:cNvPr id="33" name="Freeform 81">
                <a:extLst>
                  <a:ext uri="{FF2B5EF4-FFF2-40B4-BE49-F238E27FC236}">
                    <a16:creationId xmlns:a16="http://schemas.microsoft.com/office/drawing/2014/main" id="{A60F110E-AA65-B416-18E0-F55D3B8089C0}"/>
                  </a:ext>
                </a:extLst>
              </p:cNvPr>
              <p:cNvSpPr/>
              <p:nvPr/>
            </p:nvSpPr>
            <p:spPr>
              <a:xfrm>
                <a:off x="25400" y="25400"/>
                <a:ext cx="828675" cy="268732"/>
              </a:xfrm>
              <a:custGeom>
                <a:avLst/>
                <a:gdLst/>
                <a:ahLst/>
                <a:cxnLst/>
                <a:rect l="l" t="t" r="r" b="b"/>
                <a:pathLst>
                  <a:path w="828675" h="268732">
                    <a:moveTo>
                      <a:pt x="0" y="0"/>
                    </a:moveTo>
                    <a:lnTo>
                      <a:pt x="828675" y="0"/>
                    </a:lnTo>
                    <a:lnTo>
                      <a:pt x="828675" y="268732"/>
                    </a:lnTo>
                    <a:lnTo>
                      <a:pt x="0" y="268732"/>
                    </a:lnTo>
                    <a:close/>
                  </a:path>
                </a:pathLst>
              </a:custGeom>
              <a:solidFill>
                <a:srgbClr val="6BAD3E"/>
              </a:solidFill>
            </p:spPr>
          </p:sp>
          <p:sp>
            <p:nvSpPr>
              <p:cNvPr id="34" name="Freeform 82">
                <a:extLst>
                  <a:ext uri="{FF2B5EF4-FFF2-40B4-BE49-F238E27FC236}">
                    <a16:creationId xmlns:a16="http://schemas.microsoft.com/office/drawing/2014/main" id="{E53F13DF-E12E-11B2-D732-4245871FB443}"/>
                  </a:ext>
                </a:extLst>
              </p:cNvPr>
              <p:cNvSpPr/>
              <p:nvPr/>
            </p:nvSpPr>
            <p:spPr>
              <a:xfrm>
                <a:off x="0" y="0"/>
                <a:ext cx="879475" cy="319532"/>
              </a:xfrm>
              <a:custGeom>
                <a:avLst/>
                <a:gdLst/>
                <a:ahLst/>
                <a:cxnLst/>
                <a:rect l="l" t="t" r="r" b="b"/>
                <a:pathLst>
                  <a:path w="879475" h="319532">
                    <a:moveTo>
                      <a:pt x="25400" y="0"/>
                    </a:moveTo>
                    <a:lnTo>
                      <a:pt x="854075" y="0"/>
                    </a:lnTo>
                    <a:cubicBezTo>
                      <a:pt x="868045" y="0"/>
                      <a:pt x="879475" y="11430"/>
                      <a:pt x="879475" y="25400"/>
                    </a:cubicBezTo>
                    <a:lnTo>
                      <a:pt x="879475" y="294132"/>
                    </a:lnTo>
                    <a:cubicBezTo>
                      <a:pt x="879475" y="308102"/>
                      <a:pt x="868045" y="319532"/>
                      <a:pt x="854075" y="319532"/>
                    </a:cubicBezTo>
                    <a:lnTo>
                      <a:pt x="25400" y="319532"/>
                    </a:lnTo>
                    <a:cubicBezTo>
                      <a:pt x="11430" y="319532"/>
                      <a:pt x="0" y="308102"/>
                      <a:pt x="0" y="294132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294132"/>
                    </a:lnTo>
                    <a:lnTo>
                      <a:pt x="25400" y="294132"/>
                    </a:lnTo>
                    <a:lnTo>
                      <a:pt x="25400" y="268732"/>
                    </a:lnTo>
                    <a:lnTo>
                      <a:pt x="854075" y="268732"/>
                    </a:lnTo>
                    <a:lnTo>
                      <a:pt x="854075" y="294132"/>
                    </a:lnTo>
                    <a:lnTo>
                      <a:pt x="828675" y="294132"/>
                    </a:lnTo>
                    <a:lnTo>
                      <a:pt x="828675" y="25400"/>
                    </a:lnTo>
                    <a:lnTo>
                      <a:pt x="854075" y="25400"/>
                    </a:lnTo>
                    <a:lnTo>
                      <a:pt x="85407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5" name="TextBox 83">
                <a:extLst>
                  <a:ext uri="{FF2B5EF4-FFF2-40B4-BE49-F238E27FC236}">
                    <a16:creationId xmlns:a16="http://schemas.microsoft.com/office/drawing/2014/main" id="{32114207-95E0-20E5-A0A8-18F6BA8149A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79416" cy="348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D1</a:t>
                </a:r>
              </a:p>
            </p:txBody>
          </p:sp>
        </p:grpSp>
        <p:grpSp>
          <p:nvGrpSpPr>
            <p:cNvPr id="23" name="Group 84">
              <a:extLst>
                <a:ext uri="{FF2B5EF4-FFF2-40B4-BE49-F238E27FC236}">
                  <a16:creationId xmlns:a16="http://schemas.microsoft.com/office/drawing/2014/main" id="{F32A0D90-94F3-EF5D-F24C-C10DD4326E62}"/>
                </a:ext>
              </a:extLst>
            </p:cNvPr>
            <p:cNvGrpSpPr/>
            <p:nvPr/>
          </p:nvGrpSpPr>
          <p:grpSpPr>
            <a:xfrm>
              <a:off x="5759450" y="5661616"/>
              <a:ext cx="659562" cy="239684"/>
              <a:chOff x="0" y="0"/>
              <a:chExt cx="879416" cy="319579"/>
            </a:xfrm>
          </p:grpSpPr>
          <p:sp>
            <p:nvSpPr>
              <p:cNvPr id="30" name="Freeform 85">
                <a:extLst>
                  <a:ext uri="{FF2B5EF4-FFF2-40B4-BE49-F238E27FC236}">
                    <a16:creationId xmlns:a16="http://schemas.microsoft.com/office/drawing/2014/main" id="{B92F9F16-977C-0435-FFD4-62F28DD4B45F}"/>
                  </a:ext>
                </a:extLst>
              </p:cNvPr>
              <p:cNvSpPr/>
              <p:nvPr/>
            </p:nvSpPr>
            <p:spPr>
              <a:xfrm>
                <a:off x="25400" y="25400"/>
                <a:ext cx="828675" cy="268732"/>
              </a:xfrm>
              <a:custGeom>
                <a:avLst/>
                <a:gdLst/>
                <a:ahLst/>
                <a:cxnLst/>
                <a:rect l="l" t="t" r="r" b="b"/>
                <a:pathLst>
                  <a:path w="828675" h="268732">
                    <a:moveTo>
                      <a:pt x="0" y="0"/>
                    </a:moveTo>
                    <a:lnTo>
                      <a:pt x="828675" y="0"/>
                    </a:lnTo>
                    <a:lnTo>
                      <a:pt x="828675" y="268732"/>
                    </a:lnTo>
                    <a:lnTo>
                      <a:pt x="0" y="268732"/>
                    </a:lnTo>
                    <a:close/>
                  </a:path>
                </a:pathLst>
              </a:custGeom>
              <a:solidFill>
                <a:srgbClr val="6BAD3E"/>
              </a:solidFill>
            </p:spPr>
          </p:sp>
          <p:sp>
            <p:nvSpPr>
              <p:cNvPr id="31" name="Freeform 86">
                <a:extLst>
                  <a:ext uri="{FF2B5EF4-FFF2-40B4-BE49-F238E27FC236}">
                    <a16:creationId xmlns:a16="http://schemas.microsoft.com/office/drawing/2014/main" id="{5C38F2D8-8295-197C-CC09-1B960E2E2C38}"/>
                  </a:ext>
                </a:extLst>
              </p:cNvPr>
              <p:cNvSpPr/>
              <p:nvPr/>
            </p:nvSpPr>
            <p:spPr>
              <a:xfrm>
                <a:off x="0" y="0"/>
                <a:ext cx="879475" cy="319532"/>
              </a:xfrm>
              <a:custGeom>
                <a:avLst/>
                <a:gdLst/>
                <a:ahLst/>
                <a:cxnLst/>
                <a:rect l="l" t="t" r="r" b="b"/>
                <a:pathLst>
                  <a:path w="879475" h="319532">
                    <a:moveTo>
                      <a:pt x="25400" y="0"/>
                    </a:moveTo>
                    <a:lnTo>
                      <a:pt x="854075" y="0"/>
                    </a:lnTo>
                    <a:cubicBezTo>
                      <a:pt x="868045" y="0"/>
                      <a:pt x="879475" y="11430"/>
                      <a:pt x="879475" y="25400"/>
                    </a:cubicBezTo>
                    <a:lnTo>
                      <a:pt x="879475" y="294132"/>
                    </a:lnTo>
                    <a:cubicBezTo>
                      <a:pt x="879475" y="308102"/>
                      <a:pt x="868045" y="319532"/>
                      <a:pt x="854075" y="319532"/>
                    </a:cubicBezTo>
                    <a:lnTo>
                      <a:pt x="25400" y="319532"/>
                    </a:lnTo>
                    <a:cubicBezTo>
                      <a:pt x="11430" y="319532"/>
                      <a:pt x="0" y="308102"/>
                      <a:pt x="0" y="294132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294132"/>
                    </a:lnTo>
                    <a:lnTo>
                      <a:pt x="25400" y="294132"/>
                    </a:lnTo>
                    <a:lnTo>
                      <a:pt x="25400" y="268732"/>
                    </a:lnTo>
                    <a:lnTo>
                      <a:pt x="854075" y="268732"/>
                    </a:lnTo>
                    <a:lnTo>
                      <a:pt x="854075" y="294132"/>
                    </a:lnTo>
                    <a:lnTo>
                      <a:pt x="828675" y="294132"/>
                    </a:lnTo>
                    <a:lnTo>
                      <a:pt x="828675" y="25400"/>
                    </a:lnTo>
                    <a:lnTo>
                      <a:pt x="854075" y="25400"/>
                    </a:lnTo>
                    <a:lnTo>
                      <a:pt x="85407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TextBox 87">
                <a:extLst>
                  <a:ext uri="{FF2B5EF4-FFF2-40B4-BE49-F238E27FC236}">
                    <a16:creationId xmlns:a16="http://schemas.microsoft.com/office/drawing/2014/main" id="{4D5472C0-1CB7-5D02-213C-C82C3EFC22C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79416" cy="348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D2</a:t>
                </a:r>
              </a:p>
            </p:txBody>
          </p:sp>
        </p:grpSp>
        <p:grpSp>
          <p:nvGrpSpPr>
            <p:cNvPr id="24" name="Group 88">
              <a:extLst>
                <a:ext uri="{FF2B5EF4-FFF2-40B4-BE49-F238E27FC236}">
                  <a16:creationId xmlns:a16="http://schemas.microsoft.com/office/drawing/2014/main" id="{8EA6037C-C3BB-6177-0B21-6BF119A7AB66}"/>
                </a:ext>
              </a:extLst>
            </p:cNvPr>
            <p:cNvGrpSpPr/>
            <p:nvPr/>
          </p:nvGrpSpPr>
          <p:grpSpPr>
            <a:xfrm>
              <a:off x="5778500" y="6874634"/>
              <a:ext cx="659562" cy="239684"/>
              <a:chOff x="0" y="0"/>
              <a:chExt cx="879416" cy="319579"/>
            </a:xfrm>
          </p:grpSpPr>
          <p:sp>
            <p:nvSpPr>
              <p:cNvPr id="27" name="Freeform 89">
                <a:extLst>
                  <a:ext uri="{FF2B5EF4-FFF2-40B4-BE49-F238E27FC236}">
                    <a16:creationId xmlns:a16="http://schemas.microsoft.com/office/drawing/2014/main" id="{A391D6A0-FF25-96A4-140F-4EB647E51661}"/>
                  </a:ext>
                </a:extLst>
              </p:cNvPr>
              <p:cNvSpPr/>
              <p:nvPr/>
            </p:nvSpPr>
            <p:spPr>
              <a:xfrm>
                <a:off x="25400" y="25400"/>
                <a:ext cx="828675" cy="268732"/>
              </a:xfrm>
              <a:custGeom>
                <a:avLst/>
                <a:gdLst/>
                <a:ahLst/>
                <a:cxnLst/>
                <a:rect l="l" t="t" r="r" b="b"/>
                <a:pathLst>
                  <a:path w="828675" h="268732">
                    <a:moveTo>
                      <a:pt x="0" y="0"/>
                    </a:moveTo>
                    <a:lnTo>
                      <a:pt x="828675" y="0"/>
                    </a:lnTo>
                    <a:lnTo>
                      <a:pt x="828675" y="268732"/>
                    </a:lnTo>
                    <a:lnTo>
                      <a:pt x="0" y="268732"/>
                    </a:lnTo>
                    <a:close/>
                  </a:path>
                </a:pathLst>
              </a:custGeom>
              <a:solidFill>
                <a:srgbClr val="6BAD3E"/>
              </a:solidFill>
            </p:spPr>
          </p:sp>
          <p:sp>
            <p:nvSpPr>
              <p:cNvPr id="28" name="Freeform 90">
                <a:extLst>
                  <a:ext uri="{FF2B5EF4-FFF2-40B4-BE49-F238E27FC236}">
                    <a16:creationId xmlns:a16="http://schemas.microsoft.com/office/drawing/2014/main" id="{42D032F7-7820-1473-1C9E-A31AA6720372}"/>
                  </a:ext>
                </a:extLst>
              </p:cNvPr>
              <p:cNvSpPr/>
              <p:nvPr/>
            </p:nvSpPr>
            <p:spPr>
              <a:xfrm>
                <a:off x="0" y="0"/>
                <a:ext cx="879475" cy="319532"/>
              </a:xfrm>
              <a:custGeom>
                <a:avLst/>
                <a:gdLst/>
                <a:ahLst/>
                <a:cxnLst/>
                <a:rect l="l" t="t" r="r" b="b"/>
                <a:pathLst>
                  <a:path w="879475" h="319532">
                    <a:moveTo>
                      <a:pt x="25400" y="0"/>
                    </a:moveTo>
                    <a:lnTo>
                      <a:pt x="854075" y="0"/>
                    </a:lnTo>
                    <a:cubicBezTo>
                      <a:pt x="868045" y="0"/>
                      <a:pt x="879475" y="11430"/>
                      <a:pt x="879475" y="25400"/>
                    </a:cubicBezTo>
                    <a:lnTo>
                      <a:pt x="879475" y="294132"/>
                    </a:lnTo>
                    <a:cubicBezTo>
                      <a:pt x="879475" y="308102"/>
                      <a:pt x="868045" y="319532"/>
                      <a:pt x="854075" y="319532"/>
                    </a:cubicBezTo>
                    <a:lnTo>
                      <a:pt x="25400" y="319532"/>
                    </a:lnTo>
                    <a:cubicBezTo>
                      <a:pt x="11430" y="319532"/>
                      <a:pt x="0" y="308102"/>
                      <a:pt x="0" y="294132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294132"/>
                    </a:lnTo>
                    <a:lnTo>
                      <a:pt x="25400" y="294132"/>
                    </a:lnTo>
                    <a:lnTo>
                      <a:pt x="25400" y="268732"/>
                    </a:lnTo>
                    <a:lnTo>
                      <a:pt x="854075" y="268732"/>
                    </a:lnTo>
                    <a:lnTo>
                      <a:pt x="854075" y="294132"/>
                    </a:lnTo>
                    <a:lnTo>
                      <a:pt x="828675" y="294132"/>
                    </a:lnTo>
                    <a:lnTo>
                      <a:pt x="828675" y="25400"/>
                    </a:lnTo>
                    <a:lnTo>
                      <a:pt x="854075" y="25400"/>
                    </a:lnTo>
                    <a:lnTo>
                      <a:pt x="85407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9" name="TextBox 91">
                <a:extLst>
                  <a:ext uri="{FF2B5EF4-FFF2-40B4-BE49-F238E27FC236}">
                    <a16:creationId xmlns:a16="http://schemas.microsoft.com/office/drawing/2014/main" id="{C7C7F51A-F87A-A275-5794-DE9205EC4FE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79416" cy="348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4354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3A5CB-61F1-5F1D-AA83-E9D1BB3CF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A6FB94D-6C90-D6A5-DF5D-A7EC55599F6A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36A7F88-7033-22A8-EAF9-E56BBE17C883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93B5448-8A3F-3985-32AB-F8E3A2CABB03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929A904-F7C9-5365-15B3-8033DDBD2B4E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2047865-44DA-8119-E3D9-30FC94D26B3B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40AF361-87C8-BF13-21A4-1FB99B9CB973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Q&amp;A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FCB517-9876-ABEB-E27A-601BB34380AB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899E3507-EDDA-7CE4-DDB5-7DD0BFCBC129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C3186524-6EED-5BCC-A122-0E4879B286B6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521E38B-2973-8ECB-7DC1-4B9DC7F4DEA7}"/>
              </a:ext>
            </a:extLst>
          </p:cNvPr>
          <p:cNvSpPr txBox="1"/>
          <p:nvPr/>
        </p:nvSpPr>
        <p:spPr>
          <a:xfrm>
            <a:off x="12923621" y="3897025"/>
            <a:ext cx="430797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8910" lvl="1" indent="-84455" algn="just">
              <a:buFont typeface="Arial"/>
              <a:buChar char="•"/>
            </a:pPr>
            <a:endParaRPr lang="en-US" altLang="ko-KR" sz="1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84455" lvl="1" algn="just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입력 데이터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endParaRPr lang="en-US" altLang="ko-KR" dirty="0"/>
          </a:p>
          <a:p>
            <a:r>
              <a:rPr lang="en-US" altLang="ko-KR" dirty="0"/>
              <a:t>D1 : </a:t>
            </a:r>
            <a:r>
              <a:rPr lang="ko-KR" altLang="en-US" dirty="0"/>
              <a:t>제목</a:t>
            </a:r>
            <a:r>
              <a:rPr lang="en-US" altLang="ko-KR" dirty="0"/>
              <a:t>(title)</a:t>
            </a:r>
          </a:p>
          <a:p>
            <a:r>
              <a:rPr lang="en-US" altLang="ko-KR" dirty="0"/>
              <a:t>D2 : </a:t>
            </a:r>
            <a:r>
              <a:rPr lang="ko-KR" altLang="en-US" dirty="0"/>
              <a:t>답변</a:t>
            </a:r>
            <a:r>
              <a:rPr lang="en-US" altLang="ko-KR" dirty="0"/>
              <a:t>(content)</a:t>
            </a:r>
          </a:p>
          <a:p>
            <a:pPr marL="72390" lvl="1" algn="just"/>
            <a:endParaRPr lang="en-US" altLang="ko-KR" sz="24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2390" lvl="1" algn="just"/>
            <a:r>
              <a:rPr lang="ko-KR" altLang="en-US" sz="2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링크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L1 : </a:t>
            </a:r>
            <a:r>
              <a:rPr lang="ko-KR" altLang="en-US" dirty="0"/>
              <a:t>리스트페이지로 이동</a:t>
            </a:r>
          </a:p>
          <a:p>
            <a:r>
              <a:rPr lang="en-US" altLang="ko-KR" dirty="0"/>
              <a:t>- list.do</a:t>
            </a:r>
            <a:endParaRPr lang="ko-KR" altLang="en-US" dirty="0"/>
          </a:p>
          <a:p>
            <a:r>
              <a:rPr lang="en-US" altLang="ko-KR" dirty="0"/>
              <a:t>L2 : </a:t>
            </a:r>
            <a:r>
              <a:rPr lang="ko-KR" altLang="en-US" dirty="0"/>
              <a:t>답변 수정 후 리스트페이지로 이동</a:t>
            </a:r>
          </a:p>
          <a:p>
            <a:r>
              <a:rPr lang="en-US" altLang="ko-KR" dirty="0"/>
              <a:t>- list.do</a:t>
            </a:r>
            <a:endParaRPr lang="ko-KR" altLang="en-US" dirty="0"/>
          </a:p>
          <a:p>
            <a:r>
              <a:rPr lang="en-US" altLang="ko-KR" dirty="0"/>
              <a:t>L3 : </a:t>
            </a:r>
            <a:r>
              <a:rPr lang="ko-KR" altLang="en-US" dirty="0"/>
              <a:t>답변 삭제 후 리스트 페이지로 이동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list.do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출력 데이터</a:t>
            </a:r>
            <a:r>
              <a:rPr lang="en-US" altLang="ko-KR" dirty="0"/>
              <a:t>(</a:t>
            </a:r>
            <a:r>
              <a:rPr lang="en-US" altLang="ko-KR" dirty="0" err="1"/>
              <a:t>DB:board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D1 : </a:t>
            </a:r>
            <a:r>
              <a:rPr lang="ko-KR" altLang="en-US" dirty="0"/>
              <a:t>번호</a:t>
            </a:r>
            <a:r>
              <a:rPr lang="en-US" altLang="ko-KR" dirty="0"/>
              <a:t>(</a:t>
            </a:r>
            <a:r>
              <a:rPr lang="en-US" altLang="ko-KR" dirty="0" err="1"/>
              <a:t>answerNo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D2: </a:t>
            </a:r>
            <a:r>
              <a:rPr lang="ko-KR" altLang="en-US" dirty="0"/>
              <a:t>제목</a:t>
            </a:r>
            <a:r>
              <a:rPr lang="en-US" altLang="ko-KR" dirty="0"/>
              <a:t>(title)</a:t>
            </a:r>
          </a:p>
          <a:p>
            <a:r>
              <a:rPr lang="en-US" altLang="ko-KR" dirty="0"/>
              <a:t>D3 : </a:t>
            </a:r>
            <a:r>
              <a:rPr lang="ko-KR" altLang="en-US" dirty="0"/>
              <a:t>답변 </a:t>
            </a:r>
            <a:r>
              <a:rPr lang="en-US" altLang="ko-KR" dirty="0"/>
              <a:t>(content)</a:t>
            </a:r>
          </a:p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D8F4B2-9FF4-5F74-72FE-02DC87EF2837}"/>
              </a:ext>
            </a:extLst>
          </p:cNvPr>
          <p:cNvGrpSpPr/>
          <p:nvPr/>
        </p:nvGrpSpPr>
        <p:grpSpPr>
          <a:xfrm>
            <a:off x="1028700" y="3480700"/>
            <a:ext cx="9525044" cy="6742959"/>
            <a:chOff x="1724413" y="2501677"/>
            <a:chExt cx="8288834" cy="7018003"/>
          </a:xfrm>
        </p:grpSpPr>
        <p:grpSp>
          <p:nvGrpSpPr>
            <p:cNvPr id="17" name="Group 58">
              <a:extLst>
                <a:ext uri="{FF2B5EF4-FFF2-40B4-BE49-F238E27FC236}">
                  <a16:creationId xmlns:a16="http://schemas.microsoft.com/office/drawing/2014/main" id="{03DB445D-8111-3A19-AA00-ACCA646CE6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24413" y="2501677"/>
              <a:ext cx="4124901" cy="4286848"/>
              <a:chOff x="0" y="0"/>
              <a:chExt cx="5499868" cy="5715797"/>
            </a:xfrm>
          </p:grpSpPr>
          <p:sp>
            <p:nvSpPr>
              <p:cNvPr id="91" name="Freeform 59">
                <a:extLst>
                  <a:ext uri="{FF2B5EF4-FFF2-40B4-BE49-F238E27FC236}">
                    <a16:creationId xmlns:a16="http://schemas.microsoft.com/office/drawing/2014/main" id="{74C39E18-2A33-0663-CFD9-039CD9091F84}"/>
                  </a:ext>
                </a:extLst>
              </p:cNvPr>
              <p:cNvSpPr/>
              <p:nvPr/>
            </p:nvSpPr>
            <p:spPr>
              <a:xfrm>
                <a:off x="0" y="0"/>
                <a:ext cx="5499862" cy="5715762"/>
              </a:xfrm>
              <a:custGeom>
                <a:avLst/>
                <a:gdLst/>
                <a:ahLst/>
                <a:cxnLst/>
                <a:rect l="l" t="t" r="r" b="b"/>
                <a:pathLst>
                  <a:path w="5499862" h="5715762">
                    <a:moveTo>
                      <a:pt x="0" y="0"/>
                    </a:moveTo>
                    <a:lnTo>
                      <a:pt x="5499862" y="0"/>
                    </a:lnTo>
                    <a:lnTo>
                      <a:pt x="5499862" y="5715762"/>
                    </a:lnTo>
                    <a:lnTo>
                      <a:pt x="0" y="571576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8" name="Group 60">
              <a:extLst>
                <a:ext uri="{FF2B5EF4-FFF2-40B4-BE49-F238E27FC236}">
                  <a16:creationId xmlns:a16="http://schemas.microsoft.com/office/drawing/2014/main" id="{56AAF14C-F506-8C78-7FBF-3915CCE155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93151" y="5499558"/>
              <a:ext cx="3820096" cy="4020122"/>
              <a:chOff x="0" y="0"/>
              <a:chExt cx="5093462" cy="5360162"/>
            </a:xfrm>
          </p:grpSpPr>
          <p:sp>
            <p:nvSpPr>
              <p:cNvPr id="90" name="Freeform 61">
                <a:extLst>
                  <a:ext uri="{FF2B5EF4-FFF2-40B4-BE49-F238E27FC236}">
                    <a16:creationId xmlns:a16="http://schemas.microsoft.com/office/drawing/2014/main" id="{4820E70F-5C34-7ADF-19F4-66CDC587511D}"/>
                  </a:ext>
                </a:extLst>
              </p:cNvPr>
              <p:cNvSpPr/>
              <p:nvPr/>
            </p:nvSpPr>
            <p:spPr>
              <a:xfrm>
                <a:off x="0" y="0"/>
                <a:ext cx="5093462" cy="5360162"/>
              </a:xfrm>
              <a:custGeom>
                <a:avLst/>
                <a:gdLst/>
                <a:ahLst/>
                <a:cxnLst/>
                <a:rect l="l" t="t" r="r" b="b"/>
                <a:pathLst>
                  <a:path w="5093462" h="5360162">
                    <a:moveTo>
                      <a:pt x="0" y="0"/>
                    </a:moveTo>
                    <a:lnTo>
                      <a:pt x="5093462" y="0"/>
                    </a:lnTo>
                    <a:lnTo>
                      <a:pt x="5093462" y="5360162"/>
                    </a:lnTo>
                    <a:lnTo>
                      <a:pt x="0" y="536016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r="1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9" name="Group 62">
              <a:extLst>
                <a:ext uri="{FF2B5EF4-FFF2-40B4-BE49-F238E27FC236}">
                  <a16:creationId xmlns:a16="http://schemas.microsoft.com/office/drawing/2014/main" id="{BC41407A-13B1-62DA-7D50-D2E24626A65F}"/>
                </a:ext>
              </a:extLst>
            </p:cNvPr>
            <p:cNvGrpSpPr/>
            <p:nvPr/>
          </p:nvGrpSpPr>
          <p:grpSpPr>
            <a:xfrm>
              <a:off x="1962150" y="3255238"/>
              <a:ext cx="584862" cy="245924"/>
              <a:chOff x="0" y="0"/>
              <a:chExt cx="779816" cy="327899"/>
            </a:xfrm>
          </p:grpSpPr>
          <p:sp>
            <p:nvSpPr>
              <p:cNvPr id="87" name="Freeform 63">
                <a:extLst>
                  <a:ext uri="{FF2B5EF4-FFF2-40B4-BE49-F238E27FC236}">
                    <a16:creationId xmlns:a16="http://schemas.microsoft.com/office/drawing/2014/main" id="{3338E26E-4CE8-A780-D626-6DADD4EA4D21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88" name="Freeform 64">
                <a:extLst>
                  <a:ext uri="{FF2B5EF4-FFF2-40B4-BE49-F238E27FC236}">
                    <a16:creationId xmlns:a16="http://schemas.microsoft.com/office/drawing/2014/main" id="{274C67B5-9527-32FC-BCDF-091BC954982B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9" name="TextBox 65">
                <a:extLst>
                  <a:ext uri="{FF2B5EF4-FFF2-40B4-BE49-F238E27FC236}">
                    <a16:creationId xmlns:a16="http://schemas.microsoft.com/office/drawing/2014/main" id="{F03A1F10-1B74-681E-9D7A-79470D2C9D2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D1</a:t>
                </a:r>
              </a:p>
            </p:txBody>
          </p:sp>
        </p:grpSp>
        <p:grpSp>
          <p:nvGrpSpPr>
            <p:cNvPr id="20" name="Group 66">
              <a:extLst>
                <a:ext uri="{FF2B5EF4-FFF2-40B4-BE49-F238E27FC236}">
                  <a16:creationId xmlns:a16="http://schemas.microsoft.com/office/drawing/2014/main" id="{4D87A266-7B49-881B-4021-46236C9BEAF6}"/>
                </a:ext>
              </a:extLst>
            </p:cNvPr>
            <p:cNvGrpSpPr/>
            <p:nvPr/>
          </p:nvGrpSpPr>
          <p:grpSpPr>
            <a:xfrm>
              <a:off x="6311900" y="6159324"/>
              <a:ext cx="584862" cy="245924"/>
              <a:chOff x="0" y="0"/>
              <a:chExt cx="779816" cy="327899"/>
            </a:xfrm>
          </p:grpSpPr>
          <p:sp>
            <p:nvSpPr>
              <p:cNvPr id="84" name="Freeform 67">
                <a:extLst>
                  <a:ext uri="{FF2B5EF4-FFF2-40B4-BE49-F238E27FC236}">
                    <a16:creationId xmlns:a16="http://schemas.microsoft.com/office/drawing/2014/main" id="{E38D99C4-8D1D-B126-7F98-B8CF499D1903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85" name="Freeform 68">
                <a:extLst>
                  <a:ext uri="{FF2B5EF4-FFF2-40B4-BE49-F238E27FC236}">
                    <a16:creationId xmlns:a16="http://schemas.microsoft.com/office/drawing/2014/main" id="{8DAAC4B0-3B4A-65D7-42B7-F74C008CBB1F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6" name="TextBox 69">
                <a:extLst>
                  <a:ext uri="{FF2B5EF4-FFF2-40B4-BE49-F238E27FC236}">
                    <a16:creationId xmlns:a16="http://schemas.microsoft.com/office/drawing/2014/main" id="{F02A735E-8D05-7330-1829-7CA252BE39F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D1</a:t>
                </a:r>
              </a:p>
            </p:txBody>
          </p:sp>
        </p:grpSp>
        <p:grpSp>
          <p:nvGrpSpPr>
            <p:cNvPr id="36" name="Group 70">
              <a:extLst>
                <a:ext uri="{FF2B5EF4-FFF2-40B4-BE49-F238E27FC236}">
                  <a16:creationId xmlns:a16="http://schemas.microsoft.com/office/drawing/2014/main" id="{937727CA-C064-79D4-5837-C96151C4CCC6}"/>
                </a:ext>
              </a:extLst>
            </p:cNvPr>
            <p:cNvGrpSpPr/>
            <p:nvPr/>
          </p:nvGrpSpPr>
          <p:grpSpPr>
            <a:xfrm>
              <a:off x="6311900" y="7506981"/>
              <a:ext cx="584862" cy="245924"/>
              <a:chOff x="0" y="0"/>
              <a:chExt cx="779816" cy="327899"/>
            </a:xfrm>
          </p:grpSpPr>
          <p:sp>
            <p:nvSpPr>
              <p:cNvPr id="81" name="Freeform 71">
                <a:extLst>
                  <a:ext uri="{FF2B5EF4-FFF2-40B4-BE49-F238E27FC236}">
                    <a16:creationId xmlns:a16="http://schemas.microsoft.com/office/drawing/2014/main" id="{4726E027-A220-D94D-4CC0-EE593E6F069E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82" name="Freeform 72">
                <a:extLst>
                  <a:ext uri="{FF2B5EF4-FFF2-40B4-BE49-F238E27FC236}">
                    <a16:creationId xmlns:a16="http://schemas.microsoft.com/office/drawing/2014/main" id="{D60D2929-A873-8ECD-6D34-105AD174C6CC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3" name="TextBox 73">
                <a:extLst>
                  <a:ext uri="{FF2B5EF4-FFF2-40B4-BE49-F238E27FC236}">
                    <a16:creationId xmlns:a16="http://schemas.microsoft.com/office/drawing/2014/main" id="{10471AE0-B35F-A14F-E888-0FF75AA575A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D3</a:t>
                </a:r>
              </a:p>
            </p:txBody>
          </p:sp>
        </p:grpSp>
        <p:grpSp>
          <p:nvGrpSpPr>
            <p:cNvPr id="37" name="Group 74">
              <a:extLst>
                <a:ext uri="{FF2B5EF4-FFF2-40B4-BE49-F238E27FC236}">
                  <a16:creationId xmlns:a16="http://schemas.microsoft.com/office/drawing/2014/main" id="{40272B8B-C315-D13C-539D-41F9313349D0}"/>
                </a:ext>
              </a:extLst>
            </p:cNvPr>
            <p:cNvGrpSpPr/>
            <p:nvPr/>
          </p:nvGrpSpPr>
          <p:grpSpPr>
            <a:xfrm>
              <a:off x="6311900" y="6769475"/>
              <a:ext cx="584862" cy="245924"/>
              <a:chOff x="0" y="0"/>
              <a:chExt cx="779816" cy="327899"/>
            </a:xfrm>
          </p:grpSpPr>
          <p:sp>
            <p:nvSpPr>
              <p:cNvPr id="78" name="Freeform 75">
                <a:extLst>
                  <a:ext uri="{FF2B5EF4-FFF2-40B4-BE49-F238E27FC236}">
                    <a16:creationId xmlns:a16="http://schemas.microsoft.com/office/drawing/2014/main" id="{7F35D102-6242-DCF1-431A-0910C6516570}"/>
                  </a:ext>
                </a:extLst>
              </p:cNvPr>
              <p:cNvSpPr/>
              <p:nvPr/>
            </p:nvSpPr>
            <p:spPr>
              <a:xfrm>
                <a:off x="25400" y="25400"/>
                <a:ext cx="728980" cy="277114"/>
              </a:xfrm>
              <a:custGeom>
                <a:avLst/>
                <a:gdLst/>
                <a:ahLst/>
                <a:cxnLst/>
                <a:rect l="l" t="t" r="r" b="b"/>
                <a:pathLst>
                  <a:path w="728980" h="277114">
                    <a:moveTo>
                      <a:pt x="0" y="0"/>
                    </a:moveTo>
                    <a:lnTo>
                      <a:pt x="728980" y="0"/>
                    </a:lnTo>
                    <a:lnTo>
                      <a:pt x="728980" y="277114"/>
                    </a:lnTo>
                    <a:lnTo>
                      <a:pt x="0" y="277114"/>
                    </a:lnTo>
                    <a:close/>
                  </a:path>
                </a:pathLst>
              </a:custGeom>
              <a:solidFill>
                <a:srgbClr val="8064A2"/>
              </a:solidFill>
            </p:spPr>
          </p:sp>
          <p:sp>
            <p:nvSpPr>
              <p:cNvPr id="79" name="Freeform 76">
                <a:extLst>
                  <a:ext uri="{FF2B5EF4-FFF2-40B4-BE49-F238E27FC236}">
                    <a16:creationId xmlns:a16="http://schemas.microsoft.com/office/drawing/2014/main" id="{D4045689-479F-849A-97A8-25A7123EEF1B}"/>
                  </a:ext>
                </a:extLst>
              </p:cNvPr>
              <p:cNvSpPr/>
              <p:nvPr/>
            </p:nvSpPr>
            <p:spPr>
              <a:xfrm>
                <a:off x="0" y="0"/>
                <a:ext cx="779780" cy="327914"/>
              </a:xfrm>
              <a:custGeom>
                <a:avLst/>
                <a:gdLst/>
                <a:ahLst/>
                <a:cxnLst/>
                <a:rect l="l" t="t" r="r" b="b"/>
                <a:pathLst>
                  <a:path w="779780" h="327914">
                    <a:moveTo>
                      <a:pt x="25400" y="0"/>
                    </a:moveTo>
                    <a:lnTo>
                      <a:pt x="754380" y="0"/>
                    </a:lnTo>
                    <a:cubicBezTo>
                      <a:pt x="768350" y="0"/>
                      <a:pt x="779780" y="11430"/>
                      <a:pt x="779780" y="25400"/>
                    </a:cubicBezTo>
                    <a:lnTo>
                      <a:pt x="779780" y="302514"/>
                    </a:lnTo>
                    <a:cubicBezTo>
                      <a:pt x="779780" y="316484"/>
                      <a:pt x="768350" y="327914"/>
                      <a:pt x="754380" y="327914"/>
                    </a:cubicBezTo>
                    <a:lnTo>
                      <a:pt x="25400" y="327914"/>
                    </a:lnTo>
                    <a:cubicBezTo>
                      <a:pt x="11430" y="327914"/>
                      <a:pt x="0" y="316484"/>
                      <a:pt x="0" y="30251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02514"/>
                    </a:lnTo>
                    <a:lnTo>
                      <a:pt x="25400" y="302514"/>
                    </a:lnTo>
                    <a:lnTo>
                      <a:pt x="25400" y="277114"/>
                    </a:lnTo>
                    <a:lnTo>
                      <a:pt x="754380" y="277114"/>
                    </a:lnTo>
                    <a:lnTo>
                      <a:pt x="754380" y="302514"/>
                    </a:lnTo>
                    <a:lnTo>
                      <a:pt x="728980" y="302514"/>
                    </a:lnTo>
                    <a:lnTo>
                      <a:pt x="728980" y="25400"/>
                    </a:lnTo>
                    <a:lnTo>
                      <a:pt x="754380" y="25400"/>
                    </a:lnTo>
                    <a:lnTo>
                      <a:pt x="754380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0" name="TextBox 77">
                <a:extLst>
                  <a:ext uri="{FF2B5EF4-FFF2-40B4-BE49-F238E27FC236}">
                    <a16:creationId xmlns:a16="http://schemas.microsoft.com/office/drawing/2014/main" id="{AA3584A6-A975-A888-2310-7147957615F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779816" cy="3564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D2</a:t>
                </a:r>
              </a:p>
            </p:txBody>
          </p:sp>
        </p:grpSp>
        <p:grpSp>
          <p:nvGrpSpPr>
            <p:cNvPr id="38" name="Group 78">
              <a:extLst>
                <a:ext uri="{FF2B5EF4-FFF2-40B4-BE49-F238E27FC236}">
                  <a16:creationId xmlns:a16="http://schemas.microsoft.com/office/drawing/2014/main" id="{E6CF4824-E522-D380-3910-2176E9940D8E}"/>
                </a:ext>
              </a:extLst>
            </p:cNvPr>
            <p:cNvGrpSpPr/>
            <p:nvPr/>
          </p:nvGrpSpPr>
          <p:grpSpPr>
            <a:xfrm>
              <a:off x="5152141" y="5855466"/>
              <a:ext cx="498649" cy="269798"/>
              <a:chOff x="0" y="0"/>
              <a:chExt cx="664865" cy="359731"/>
            </a:xfrm>
          </p:grpSpPr>
          <p:sp>
            <p:nvSpPr>
              <p:cNvPr id="75" name="Freeform 79">
                <a:extLst>
                  <a:ext uri="{FF2B5EF4-FFF2-40B4-BE49-F238E27FC236}">
                    <a16:creationId xmlns:a16="http://schemas.microsoft.com/office/drawing/2014/main" id="{D979B7F0-EBCC-865D-34AB-21A252E35814}"/>
                  </a:ext>
                </a:extLst>
              </p:cNvPr>
              <p:cNvSpPr/>
              <p:nvPr/>
            </p:nvSpPr>
            <p:spPr>
              <a:xfrm>
                <a:off x="25400" y="25400"/>
                <a:ext cx="614045" cy="308991"/>
              </a:xfrm>
              <a:custGeom>
                <a:avLst/>
                <a:gdLst/>
                <a:ahLst/>
                <a:cxnLst/>
                <a:rect l="l" t="t" r="r" b="b"/>
                <a:pathLst>
                  <a:path w="614045" h="308991">
                    <a:moveTo>
                      <a:pt x="0" y="0"/>
                    </a:moveTo>
                    <a:lnTo>
                      <a:pt x="614045" y="0"/>
                    </a:lnTo>
                    <a:lnTo>
                      <a:pt x="614045" y="308991"/>
                    </a:lnTo>
                    <a:lnTo>
                      <a:pt x="0" y="308991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</p:sp>
          <p:sp>
            <p:nvSpPr>
              <p:cNvPr id="76" name="Freeform 80">
                <a:extLst>
                  <a:ext uri="{FF2B5EF4-FFF2-40B4-BE49-F238E27FC236}">
                    <a16:creationId xmlns:a16="http://schemas.microsoft.com/office/drawing/2014/main" id="{5E330500-57F5-6994-F06C-0B0A98E9E11B}"/>
                  </a:ext>
                </a:extLst>
              </p:cNvPr>
              <p:cNvSpPr/>
              <p:nvPr/>
            </p:nvSpPr>
            <p:spPr>
              <a:xfrm>
                <a:off x="0" y="0"/>
                <a:ext cx="664845" cy="359791"/>
              </a:xfrm>
              <a:custGeom>
                <a:avLst/>
                <a:gdLst/>
                <a:ahLst/>
                <a:cxnLst/>
                <a:rect l="l" t="t" r="r" b="b"/>
                <a:pathLst>
                  <a:path w="664845" h="359791">
                    <a:moveTo>
                      <a:pt x="25400" y="0"/>
                    </a:moveTo>
                    <a:lnTo>
                      <a:pt x="639445" y="0"/>
                    </a:lnTo>
                    <a:cubicBezTo>
                      <a:pt x="653415" y="0"/>
                      <a:pt x="664845" y="11430"/>
                      <a:pt x="664845" y="25400"/>
                    </a:cubicBezTo>
                    <a:lnTo>
                      <a:pt x="664845" y="334391"/>
                    </a:lnTo>
                    <a:cubicBezTo>
                      <a:pt x="664845" y="348361"/>
                      <a:pt x="653415" y="359791"/>
                      <a:pt x="639445" y="359791"/>
                    </a:cubicBezTo>
                    <a:lnTo>
                      <a:pt x="25400" y="359791"/>
                    </a:lnTo>
                    <a:cubicBezTo>
                      <a:pt x="11430" y="359791"/>
                      <a:pt x="0" y="348361"/>
                      <a:pt x="0" y="334391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34391"/>
                    </a:lnTo>
                    <a:lnTo>
                      <a:pt x="25400" y="334391"/>
                    </a:lnTo>
                    <a:lnTo>
                      <a:pt x="25400" y="308991"/>
                    </a:lnTo>
                    <a:lnTo>
                      <a:pt x="639445" y="308991"/>
                    </a:lnTo>
                    <a:lnTo>
                      <a:pt x="639445" y="334391"/>
                    </a:lnTo>
                    <a:lnTo>
                      <a:pt x="614045" y="334391"/>
                    </a:lnTo>
                    <a:lnTo>
                      <a:pt x="614045" y="25400"/>
                    </a:lnTo>
                    <a:lnTo>
                      <a:pt x="639445" y="25400"/>
                    </a:lnTo>
                    <a:lnTo>
                      <a:pt x="63944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7" name="TextBox 81">
                <a:extLst>
                  <a:ext uri="{FF2B5EF4-FFF2-40B4-BE49-F238E27FC236}">
                    <a16:creationId xmlns:a16="http://schemas.microsoft.com/office/drawing/2014/main" id="{CEBA4E4F-DC2D-0DFB-7175-0BB3EBD346B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664865" cy="388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L3</a:t>
                </a:r>
              </a:p>
            </p:txBody>
          </p:sp>
        </p:grpSp>
        <p:grpSp>
          <p:nvGrpSpPr>
            <p:cNvPr id="39" name="Group 82">
              <a:extLst>
                <a:ext uri="{FF2B5EF4-FFF2-40B4-BE49-F238E27FC236}">
                  <a16:creationId xmlns:a16="http://schemas.microsoft.com/office/drawing/2014/main" id="{DD794E79-1534-D0A2-2D0B-ADB8C2335D30}"/>
                </a:ext>
              </a:extLst>
            </p:cNvPr>
            <p:cNvGrpSpPr/>
            <p:nvPr/>
          </p:nvGrpSpPr>
          <p:grpSpPr>
            <a:xfrm>
              <a:off x="9434560" y="8672366"/>
              <a:ext cx="498649" cy="269798"/>
              <a:chOff x="0" y="0"/>
              <a:chExt cx="664865" cy="359731"/>
            </a:xfrm>
          </p:grpSpPr>
          <p:sp>
            <p:nvSpPr>
              <p:cNvPr id="72" name="Freeform 83">
                <a:extLst>
                  <a:ext uri="{FF2B5EF4-FFF2-40B4-BE49-F238E27FC236}">
                    <a16:creationId xmlns:a16="http://schemas.microsoft.com/office/drawing/2014/main" id="{E68EF8E9-32AC-D676-2941-E3802292EFCD}"/>
                  </a:ext>
                </a:extLst>
              </p:cNvPr>
              <p:cNvSpPr/>
              <p:nvPr/>
            </p:nvSpPr>
            <p:spPr>
              <a:xfrm>
                <a:off x="25400" y="25400"/>
                <a:ext cx="614045" cy="308991"/>
              </a:xfrm>
              <a:custGeom>
                <a:avLst/>
                <a:gdLst/>
                <a:ahLst/>
                <a:cxnLst/>
                <a:rect l="l" t="t" r="r" b="b"/>
                <a:pathLst>
                  <a:path w="614045" h="308991">
                    <a:moveTo>
                      <a:pt x="0" y="0"/>
                    </a:moveTo>
                    <a:lnTo>
                      <a:pt x="614045" y="0"/>
                    </a:lnTo>
                    <a:lnTo>
                      <a:pt x="614045" y="308991"/>
                    </a:lnTo>
                    <a:lnTo>
                      <a:pt x="0" y="308991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</p:sp>
          <p:sp>
            <p:nvSpPr>
              <p:cNvPr id="73" name="Freeform 84">
                <a:extLst>
                  <a:ext uri="{FF2B5EF4-FFF2-40B4-BE49-F238E27FC236}">
                    <a16:creationId xmlns:a16="http://schemas.microsoft.com/office/drawing/2014/main" id="{5BA929CB-1B5D-D7CC-BCB5-528E7A9B9456}"/>
                  </a:ext>
                </a:extLst>
              </p:cNvPr>
              <p:cNvSpPr/>
              <p:nvPr/>
            </p:nvSpPr>
            <p:spPr>
              <a:xfrm>
                <a:off x="0" y="0"/>
                <a:ext cx="664845" cy="359791"/>
              </a:xfrm>
              <a:custGeom>
                <a:avLst/>
                <a:gdLst/>
                <a:ahLst/>
                <a:cxnLst/>
                <a:rect l="l" t="t" r="r" b="b"/>
                <a:pathLst>
                  <a:path w="664845" h="359791">
                    <a:moveTo>
                      <a:pt x="25400" y="0"/>
                    </a:moveTo>
                    <a:lnTo>
                      <a:pt x="639445" y="0"/>
                    </a:lnTo>
                    <a:cubicBezTo>
                      <a:pt x="653415" y="0"/>
                      <a:pt x="664845" y="11430"/>
                      <a:pt x="664845" y="25400"/>
                    </a:cubicBezTo>
                    <a:lnTo>
                      <a:pt x="664845" y="334391"/>
                    </a:lnTo>
                    <a:cubicBezTo>
                      <a:pt x="664845" y="348361"/>
                      <a:pt x="653415" y="359791"/>
                      <a:pt x="639445" y="359791"/>
                    </a:cubicBezTo>
                    <a:lnTo>
                      <a:pt x="25400" y="359791"/>
                    </a:lnTo>
                    <a:cubicBezTo>
                      <a:pt x="11430" y="359791"/>
                      <a:pt x="0" y="348361"/>
                      <a:pt x="0" y="334391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34391"/>
                    </a:lnTo>
                    <a:lnTo>
                      <a:pt x="25400" y="334391"/>
                    </a:lnTo>
                    <a:lnTo>
                      <a:pt x="25400" y="308991"/>
                    </a:lnTo>
                    <a:lnTo>
                      <a:pt x="639445" y="308991"/>
                    </a:lnTo>
                    <a:lnTo>
                      <a:pt x="639445" y="334391"/>
                    </a:lnTo>
                    <a:lnTo>
                      <a:pt x="614045" y="334391"/>
                    </a:lnTo>
                    <a:lnTo>
                      <a:pt x="614045" y="25400"/>
                    </a:lnTo>
                    <a:lnTo>
                      <a:pt x="639445" y="25400"/>
                    </a:lnTo>
                    <a:lnTo>
                      <a:pt x="63944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4" name="TextBox 85">
                <a:extLst>
                  <a:ext uri="{FF2B5EF4-FFF2-40B4-BE49-F238E27FC236}">
                    <a16:creationId xmlns:a16="http://schemas.microsoft.com/office/drawing/2014/main" id="{14084AA0-5547-1F89-035E-5FD0BCF6744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664865" cy="388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L2</a:t>
                </a:r>
              </a:p>
            </p:txBody>
          </p:sp>
        </p:grpSp>
        <p:grpSp>
          <p:nvGrpSpPr>
            <p:cNvPr id="40" name="Group 86">
              <a:extLst>
                <a:ext uri="{FF2B5EF4-FFF2-40B4-BE49-F238E27FC236}">
                  <a16:creationId xmlns:a16="http://schemas.microsoft.com/office/drawing/2014/main" id="{4E6960A5-043B-E750-C8D3-5505ECDEEE25}"/>
                </a:ext>
              </a:extLst>
            </p:cNvPr>
            <p:cNvGrpSpPr/>
            <p:nvPr/>
          </p:nvGrpSpPr>
          <p:grpSpPr>
            <a:xfrm>
              <a:off x="3908897" y="5927626"/>
              <a:ext cx="498649" cy="269798"/>
              <a:chOff x="0" y="0"/>
              <a:chExt cx="664865" cy="359731"/>
            </a:xfrm>
          </p:grpSpPr>
          <p:sp>
            <p:nvSpPr>
              <p:cNvPr id="57" name="Freeform 87">
                <a:extLst>
                  <a:ext uri="{FF2B5EF4-FFF2-40B4-BE49-F238E27FC236}">
                    <a16:creationId xmlns:a16="http://schemas.microsoft.com/office/drawing/2014/main" id="{0B62F98E-7F28-9643-A567-4CA27468CAEA}"/>
                  </a:ext>
                </a:extLst>
              </p:cNvPr>
              <p:cNvSpPr/>
              <p:nvPr/>
            </p:nvSpPr>
            <p:spPr>
              <a:xfrm>
                <a:off x="25400" y="25400"/>
                <a:ext cx="614045" cy="308991"/>
              </a:xfrm>
              <a:custGeom>
                <a:avLst/>
                <a:gdLst/>
                <a:ahLst/>
                <a:cxnLst/>
                <a:rect l="l" t="t" r="r" b="b"/>
                <a:pathLst>
                  <a:path w="614045" h="308991">
                    <a:moveTo>
                      <a:pt x="0" y="0"/>
                    </a:moveTo>
                    <a:lnTo>
                      <a:pt x="614045" y="0"/>
                    </a:lnTo>
                    <a:lnTo>
                      <a:pt x="614045" y="308991"/>
                    </a:lnTo>
                    <a:lnTo>
                      <a:pt x="0" y="308991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</p:sp>
          <p:sp>
            <p:nvSpPr>
              <p:cNvPr id="58" name="Freeform 88">
                <a:extLst>
                  <a:ext uri="{FF2B5EF4-FFF2-40B4-BE49-F238E27FC236}">
                    <a16:creationId xmlns:a16="http://schemas.microsoft.com/office/drawing/2014/main" id="{6630E1D5-9E9C-2F87-AF0D-08450D4AE5F9}"/>
                  </a:ext>
                </a:extLst>
              </p:cNvPr>
              <p:cNvSpPr/>
              <p:nvPr/>
            </p:nvSpPr>
            <p:spPr>
              <a:xfrm>
                <a:off x="0" y="0"/>
                <a:ext cx="664845" cy="359791"/>
              </a:xfrm>
              <a:custGeom>
                <a:avLst/>
                <a:gdLst/>
                <a:ahLst/>
                <a:cxnLst/>
                <a:rect l="l" t="t" r="r" b="b"/>
                <a:pathLst>
                  <a:path w="664845" h="359791">
                    <a:moveTo>
                      <a:pt x="25400" y="0"/>
                    </a:moveTo>
                    <a:lnTo>
                      <a:pt x="639445" y="0"/>
                    </a:lnTo>
                    <a:cubicBezTo>
                      <a:pt x="653415" y="0"/>
                      <a:pt x="664845" y="11430"/>
                      <a:pt x="664845" y="25400"/>
                    </a:cubicBezTo>
                    <a:lnTo>
                      <a:pt x="664845" y="334391"/>
                    </a:lnTo>
                    <a:cubicBezTo>
                      <a:pt x="664845" y="348361"/>
                      <a:pt x="653415" y="359791"/>
                      <a:pt x="639445" y="359791"/>
                    </a:cubicBezTo>
                    <a:lnTo>
                      <a:pt x="25400" y="359791"/>
                    </a:lnTo>
                    <a:cubicBezTo>
                      <a:pt x="11430" y="359791"/>
                      <a:pt x="0" y="348361"/>
                      <a:pt x="0" y="334391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34391"/>
                    </a:lnTo>
                    <a:lnTo>
                      <a:pt x="25400" y="334391"/>
                    </a:lnTo>
                    <a:lnTo>
                      <a:pt x="25400" y="308991"/>
                    </a:lnTo>
                    <a:lnTo>
                      <a:pt x="639445" y="308991"/>
                    </a:lnTo>
                    <a:lnTo>
                      <a:pt x="639445" y="334391"/>
                    </a:lnTo>
                    <a:lnTo>
                      <a:pt x="614045" y="334391"/>
                    </a:lnTo>
                    <a:lnTo>
                      <a:pt x="614045" y="25400"/>
                    </a:lnTo>
                    <a:lnTo>
                      <a:pt x="639445" y="25400"/>
                    </a:lnTo>
                    <a:lnTo>
                      <a:pt x="63944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9" name="TextBox 89">
                <a:extLst>
                  <a:ext uri="{FF2B5EF4-FFF2-40B4-BE49-F238E27FC236}">
                    <a16:creationId xmlns:a16="http://schemas.microsoft.com/office/drawing/2014/main" id="{148CD2C2-79A9-27E3-1C91-FA77E4B91D3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664865" cy="388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L1</a:t>
                </a:r>
              </a:p>
            </p:txBody>
          </p:sp>
        </p:grpSp>
        <p:grpSp>
          <p:nvGrpSpPr>
            <p:cNvPr id="41" name="Group 90">
              <a:extLst>
                <a:ext uri="{FF2B5EF4-FFF2-40B4-BE49-F238E27FC236}">
                  <a16:creationId xmlns:a16="http://schemas.microsoft.com/office/drawing/2014/main" id="{F5DBFC51-8723-D710-7D59-FC9AE7500EC5}"/>
                </a:ext>
              </a:extLst>
            </p:cNvPr>
            <p:cNvGrpSpPr/>
            <p:nvPr/>
          </p:nvGrpSpPr>
          <p:grpSpPr>
            <a:xfrm>
              <a:off x="8466722" y="8672366"/>
              <a:ext cx="498649" cy="269798"/>
              <a:chOff x="0" y="0"/>
              <a:chExt cx="664865" cy="359731"/>
            </a:xfrm>
          </p:grpSpPr>
          <p:sp>
            <p:nvSpPr>
              <p:cNvPr id="50" name="Freeform 91">
                <a:extLst>
                  <a:ext uri="{FF2B5EF4-FFF2-40B4-BE49-F238E27FC236}">
                    <a16:creationId xmlns:a16="http://schemas.microsoft.com/office/drawing/2014/main" id="{7AD25628-9306-FC9B-264A-C2EA493DDA45}"/>
                  </a:ext>
                </a:extLst>
              </p:cNvPr>
              <p:cNvSpPr/>
              <p:nvPr/>
            </p:nvSpPr>
            <p:spPr>
              <a:xfrm>
                <a:off x="25400" y="25400"/>
                <a:ext cx="614045" cy="308991"/>
              </a:xfrm>
              <a:custGeom>
                <a:avLst/>
                <a:gdLst/>
                <a:ahLst/>
                <a:cxnLst/>
                <a:rect l="l" t="t" r="r" b="b"/>
                <a:pathLst>
                  <a:path w="614045" h="308991">
                    <a:moveTo>
                      <a:pt x="0" y="0"/>
                    </a:moveTo>
                    <a:lnTo>
                      <a:pt x="614045" y="0"/>
                    </a:lnTo>
                    <a:lnTo>
                      <a:pt x="614045" y="308991"/>
                    </a:lnTo>
                    <a:lnTo>
                      <a:pt x="0" y="308991"/>
                    </a:lnTo>
                    <a:close/>
                  </a:path>
                </a:pathLst>
              </a:custGeom>
              <a:solidFill>
                <a:srgbClr val="C0504D"/>
              </a:solidFill>
            </p:spPr>
          </p:sp>
          <p:sp>
            <p:nvSpPr>
              <p:cNvPr id="51" name="Freeform 92">
                <a:extLst>
                  <a:ext uri="{FF2B5EF4-FFF2-40B4-BE49-F238E27FC236}">
                    <a16:creationId xmlns:a16="http://schemas.microsoft.com/office/drawing/2014/main" id="{7898E69F-079C-4B53-754C-D8C729F771A8}"/>
                  </a:ext>
                </a:extLst>
              </p:cNvPr>
              <p:cNvSpPr/>
              <p:nvPr/>
            </p:nvSpPr>
            <p:spPr>
              <a:xfrm>
                <a:off x="0" y="0"/>
                <a:ext cx="664845" cy="359791"/>
              </a:xfrm>
              <a:custGeom>
                <a:avLst/>
                <a:gdLst/>
                <a:ahLst/>
                <a:cxnLst/>
                <a:rect l="l" t="t" r="r" b="b"/>
                <a:pathLst>
                  <a:path w="664845" h="359791">
                    <a:moveTo>
                      <a:pt x="25400" y="0"/>
                    </a:moveTo>
                    <a:lnTo>
                      <a:pt x="639445" y="0"/>
                    </a:lnTo>
                    <a:cubicBezTo>
                      <a:pt x="653415" y="0"/>
                      <a:pt x="664845" y="11430"/>
                      <a:pt x="664845" y="25400"/>
                    </a:cubicBezTo>
                    <a:lnTo>
                      <a:pt x="664845" y="334391"/>
                    </a:lnTo>
                    <a:cubicBezTo>
                      <a:pt x="664845" y="348361"/>
                      <a:pt x="653415" y="359791"/>
                      <a:pt x="639445" y="359791"/>
                    </a:cubicBezTo>
                    <a:lnTo>
                      <a:pt x="25400" y="359791"/>
                    </a:lnTo>
                    <a:cubicBezTo>
                      <a:pt x="11430" y="359791"/>
                      <a:pt x="0" y="348361"/>
                      <a:pt x="0" y="334391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334391"/>
                    </a:lnTo>
                    <a:lnTo>
                      <a:pt x="25400" y="334391"/>
                    </a:lnTo>
                    <a:lnTo>
                      <a:pt x="25400" y="308991"/>
                    </a:lnTo>
                    <a:lnTo>
                      <a:pt x="639445" y="308991"/>
                    </a:lnTo>
                    <a:lnTo>
                      <a:pt x="639445" y="334391"/>
                    </a:lnTo>
                    <a:lnTo>
                      <a:pt x="614045" y="334391"/>
                    </a:lnTo>
                    <a:lnTo>
                      <a:pt x="614045" y="25400"/>
                    </a:lnTo>
                    <a:lnTo>
                      <a:pt x="639445" y="25400"/>
                    </a:lnTo>
                    <a:lnTo>
                      <a:pt x="63944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2" name="TextBox 93">
                <a:extLst>
                  <a:ext uri="{FF2B5EF4-FFF2-40B4-BE49-F238E27FC236}">
                    <a16:creationId xmlns:a16="http://schemas.microsoft.com/office/drawing/2014/main" id="{B8DA293B-2F89-637F-7D3E-5C7288565A5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664865" cy="388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L1</a:t>
                </a:r>
              </a:p>
            </p:txBody>
          </p:sp>
        </p:grpSp>
        <p:grpSp>
          <p:nvGrpSpPr>
            <p:cNvPr id="42" name="Group 94">
              <a:extLst>
                <a:ext uri="{FF2B5EF4-FFF2-40B4-BE49-F238E27FC236}">
                  <a16:creationId xmlns:a16="http://schemas.microsoft.com/office/drawing/2014/main" id="{5A47F073-7109-44C7-BF94-076C98333A0E}"/>
                </a:ext>
              </a:extLst>
            </p:cNvPr>
            <p:cNvGrpSpPr/>
            <p:nvPr/>
          </p:nvGrpSpPr>
          <p:grpSpPr>
            <a:xfrm>
              <a:off x="1924800" y="3986228"/>
              <a:ext cx="659562" cy="239684"/>
              <a:chOff x="0" y="0"/>
              <a:chExt cx="879416" cy="319579"/>
            </a:xfrm>
          </p:grpSpPr>
          <p:sp>
            <p:nvSpPr>
              <p:cNvPr id="47" name="Freeform 95">
                <a:extLst>
                  <a:ext uri="{FF2B5EF4-FFF2-40B4-BE49-F238E27FC236}">
                    <a16:creationId xmlns:a16="http://schemas.microsoft.com/office/drawing/2014/main" id="{BC683D86-FAF5-EDB2-CB2D-18E72D2329A8}"/>
                  </a:ext>
                </a:extLst>
              </p:cNvPr>
              <p:cNvSpPr/>
              <p:nvPr/>
            </p:nvSpPr>
            <p:spPr>
              <a:xfrm>
                <a:off x="25400" y="25400"/>
                <a:ext cx="828675" cy="268732"/>
              </a:xfrm>
              <a:custGeom>
                <a:avLst/>
                <a:gdLst/>
                <a:ahLst/>
                <a:cxnLst/>
                <a:rect l="l" t="t" r="r" b="b"/>
                <a:pathLst>
                  <a:path w="828675" h="268732">
                    <a:moveTo>
                      <a:pt x="0" y="0"/>
                    </a:moveTo>
                    <a:lnTo>
                      <a:pt x="828675" y="0"/>
                    </a:lnTo>
                    <a:lnTo>
                      <a:pt x="828675" y="268732"/>
                    </a:lnTo>
                    <a:lnTo>
                      <a:pt x="0" y="268732"/>
                    </a:lnTo>
                    <a:close/>
                  </a:path>
                </a:pathLst>
              </a:custGeom>
              <a:solidFill>
                <a:srgbClr val="6BAD3E"/>
              </a:solidFill>
            </p:spPr>
          </p:sp>
          <p:sp>
            <p:nvSpPr>
              <p:cNvPr id="48" name="Freeform 96">
                <a:extLst>
                  <a:ext uri="{FF2B5EF4-FFF2-40B4-BE49-F238E27FC236}">
                    <a16:creationId xmlns:a16="http://schemas.microsoft.com/office/drawing/2014/main" id="{9E6D61F0-F94E-4431-59A2-D4ECC834D0AD}"/>
                  </a:ext>
                </a:extLst>
              </p:cNvPr>
              <p:cNvSpPr/>
              <p:nvPr/>
            </p:nvSpPr>
            <p:spPr>
              <a:xfrm>
                <a:off x="0" y="0"/>
                <a:ext cx="879475" cy="319532"/>
              </a:xfrm>
              <a:custGeom>
                <a:avLst/>
                <a:gdLst/>
                <a:ahLst/>
                <a:cxnLst/>
                <a:rect l="l" t="t" r="r" b="b"/>
                <a:pathLst>
                  <a:path w="879475" h="319532">
                    <a:moveTo>
                      <a:pt x="25400" y="0"/>
                    </a:moveTo>
                    <a:lnTo>
                      <a:pt x="854075" y="0"/>
                    </a:lnTo>
                    <a:cubicBezTo>
                      <a:pt x="868045" y="0"/>
                      <a:pt x="879475" y="11430"/>
                      <a:pt x="879475" y="25400"/>
                    </a:cubicBezTo>
                    <a:lnTo>
                      <a:pt x="879475" y="294132"/>
                    </a:lnTo>
                    <a:cubicBezTo>
                      <a:pt x="879475" y="308102"/>
                      <a:pt x="868045" y="319532"/>
                      <a:pt x="854075" y="319532"/>
                    </a:cubicBezTo>
                    <a:lnTo>
                      <a:pt x="25400" y="319532"/>
                    </a:lnTo>
                    <a:cubicBezTo>
                      <a:pt x="11430" y="319532"/>
                      <a:pt x="0" y="308102"/>
                      <a:pt x="0" y="294132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294132"/>
                    </a:lnTo>
                    <a:lnTo>
                      <a:pt x="25400" y="294132"/>
                    </a:lnTo>
                    <a:lnTo>
                      <a:pt x="25400" y="268732"/>
                    </a:lnTo>
                    <a:lnTo>
                      <a:pt x="854075" y="268732"/>
                    </a:lnTo>
                    <a:lnTo>
                      <a:pt x="854075" y="294132"/>
                    </a:lnTo>
                    <a:lnTo>
                      <a:pt x="828675" y="294132"/>
                    </a:lnTo>
                    <a:lnTo>
                      <a:pt x="828675" y="25400"/>
                    </a:lnTo>
                    <a:lnTo>
                      <a:pt x="854075" y="25400"/>
                    </a:lnTo>
                    <a:lnTo>
                      <a:pt x="85407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9" name="TextBox 97">
                <a:extLst>
                  <a:ext uri="{FF2B5EF4-FFF2-40B4-BE49-F238E27FC236}">
                    <a16:creationId xmlns:a16="http://schemas.microsoft.com/office/drawing/2014/main" id="{671A617E-DC51-DCDA-B493-60C55622779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79416" cy="348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D1</a:t>
                </a:r>
              </a:p>
            </p:txBody>
          </p:sp>
        </p:grpSp>
        <p:grpSp>
          <p:nvGrpSpPr>
            <p:cNvPr id="43" name="Group 98">
              <a:extLst>
                <a:ext uri="{FF2B5EF4-FFF2-40B4-BE49-F238E27FC236}">
                  <a16:creationId xmlns:a16="http://schemas.microsoft.com/office/drawing/2014/main" id="{B5B3D4C5-EB5C-5221-DFC0-A8FFA5D841F8}"/>
                </a:ext>
              </a:extLst>
            </p:cNvPr>
            <p:cNvGrpSpPr/>
            <p:nvPr/>
          </p:nvGrpSpPr>
          <p:grpSpPr>
            <a:xfrm>
              <a:off x="1924800" y="4647682"/>
              <a:ext cx="659562" cy="239684"/>
              <a:chOff x="0" y="0"/>
              <a:chExt cx="879416" cy="319579"/>
            </a:xfrm>
          </p:grpSpPr>
          <p:sp>
            <p:nvSpPr>
              <p:cNvPr id="44" name="Freeform 99">
                <a:extLst>
                  <a:ext uri="{FF2B5EF4-FFF2-40B4-BE49-F238E27FC236}">
                    <a16:creationId xmlns:a16="http://schemas.microsoft.com/office/drawing/2014/main" id="{47E4B7C0-7495-F7A4-E7AC-FE50BF677861}"/>
                  </a:ext>
                </a:extLst>
              </p:cNvPr>
              <p:cNvSpPr/>
              <p:nvPr/>
            </p:nvSpPr>
            <p:spPr>
              <a:xfrm>
                <a:off x="25400" y="25400"/>
                <a:ext cx="828675" cy="268732"/>
              </a:xfrm>
              <a:custGeom>
                <a:avLst/>
                <a:gdLst/>
                <a:ahLst/>
                <a:cxnLst/>
                <a:rect l="l" t="t" r="r" b="b"/>
                <a:pathLst>
                  <a:path w="828675" h="268732">
                    <a:moveTo>
                      <a:pt x="0" y="0"/>
                    </a:moveTo>
                    <a:lnTo>
                      <a:pt x="828675" y="0"/>
                    </a:lnTo>
                    <a:lnTo>
                      <a:pt x="828675" y="268732"/>
                    </a:lnTo>
                    <a:lnTo>
                      <a:pt x="0" y="268732"/>
                    </a:lnTo>
                    <a:close/>
                  </a:path>
                </a:pathLst>
              </a:custGeom>
              <a:solidFill>
                <a:srgbClr val="6BAD3E"/>
              </a:solidFill>
            </p:spPr>
          </p:sp>
          <p:sp>
            <p:nvSpPr>
              <p:cNvPr id="45" name="Freeform 100">
                <a:extLst>
                  <a:ext uri="{FF2B5EF4-FFF2-40B4-BE49-F238E27FC236}">
                    <a16:creationId xmlns:a16="http://schemas.microsoft.com/office/drawing/2014/main" id="{ECD1EB60-8082-F7D1-6BA8-42B19503EE8C}"/>
                  </a:ext>
                </a:extLst>
              </p:cNvPr>
              <p:cNvSpPr/>
              <p:nvPr/>
            </p:nvSpPr>
            <p:spPr>
              <a:xfrm>
                <a:off x="0" y="0"/>
                <a:ext cx="879475" cy="319532"/>
              </a:xfrm>
              <a:custGeom>
                <a:avLst/>
                <a:gdLst/>
                <a:ahLst/>
                <a:cxnLst/>
                <a:rect l="l" t="t" r="r" b="b"/>
                <a:pathLst>
                  <a:path w="879475" h="319532">
                    <a:moveTo>
                      <a:pt x="25400" y="0"/>
                    </a:moveTo>
                    <a:lnTo>
                      <a:pt x="854075" y="0"/>
                    </a:lnTo>
                    <a:cubicBezTo>
                      <a:pt x="868045" y="0"/>
                      <a:pt x="879475" y="11430"/>
                      <a:pt x="879475" y="25400"/>
                    </a:cubicBezTo>
                    <a:lnTo>
                      <a:pt x="879475" y="294132"/>
                    </a:lnTo>
                    <a:cubicBezTo>
                      <a:pt x="879475" y="308102"/>
                      <a:pt x="868045" y="319532"/>
                      <a:pt x="854075" y="319532"/>
                    </a:cubicBezTo>
                    <a:lnTo>
                      <a:pt x="25400" y="319532"/>
                    </a:lnTo>
                    <a:cubicBezTo>
                      <a:pt x="11430" y="319532"/>
                      <a:pt x="0" y="308102"/>
                      <a:pt x="0" y="294132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294132"/>
                    </a:lnTo>
                    <a:lnTo>
                      <a:pt x="25400" y="294132"/>
                    </a:lnTo>
                    <a:lnTo>
                      <a:pt x="25400" y="268732"/>
                    </a:lnTo>
                    <a:lnTo>
                      <a:pt x="854075" y="268732"/>
                    </a:lnTo>
                    <a:lnTo>
                      <a:pt x="854075" y="294132"/>
                    </a:lnTo>
                    <a:lnTo>
                      <a:pt x="828675" y="294132"/>
                    </a:lnTo>
                    <a:lnTo>
                      <a:pt x="828675" y="25400"/>
                    </a:lnTo>
                    <a:lnTo>
                      <a:pt x="854075" y="25400"/>
                    </a:lnTo>
                    <a:lnTo>
                      <a:pt x="854075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6" name="TextBox 101">
                <a:extLst>
                  <a:ext uri="{FF2B5EF4-FFF2-40B4-BE49-F238E27FC236}">
                    <a16:creationId xmlns:a16="http://schemas.microsoft.com/office/drawing/2014/main" id="{E012A142-78E3-E91D-777B-B1C190E0C2A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79416" cy="3481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20"/>
                  </a:lnSpc>
                </a:pPr>
                <a:r>
                  <a:rPr lang="en-US" sz="16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D2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8595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0424F-7E6D-E3A6-E001-493A090F7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A095A84-F56B-1A55-D043-1E8206D22668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963364-C4AD-FA24-5115-FAB862D0E7C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32907EE-2F38-7B65-A8BC-A1DE20D088DE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CA191030-5E25-2F7F-D64A-CCC9DDDAC28B}"/>
              </a:ext>
            </a:extLst>
          </p:cNvPr>
          <p:cNvSpPr txBox="1"/>
          <p:nvPr/>
        </p:nvSpPr>
        <p:spPr>
          <a:xfrm>
            <a:off x="3403600" y="3592807"/>
            <a:ext cx="11480800" cy="183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62"/>
              </a:lnSpc>
            </a:pPr>
            <a:r>
              <a:rPr lang="en-US" sz="12000" b="1" spc="-28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03. Front-End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13B35C8-71CE-F5AF-E021-B58E7318EA27}"/>
              </a:ext>
            </a:extLst>
          </p:cNvPr>
          <p:cNvSpPr txBox="1"/>
          <p:nvPr/>
        </p:nvSpPr>
        <p:spPr>
          <a:xfrm>
            <a:off x="15044414" y="961168"/>
            <a:ext cx="2220874" cy="36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ko-KR" altLang="en-US" sz="2419" b="1" spc="-68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김기중</a:t>
            </a:r>
            <a:endParaRPr lang="en-US" sz="2419" b="1" spc="-68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E10AB08-2690-B4E8-41FA-73FECDF29A9F}"/>
              </a:ext>
            </a:extLst>
          </p:cNvPr>
          <p:cNvSpPr txBox="1"/>
          <p:nvPr/>
        </p:nvSpPr>
        <p:spPr>
          <a:xfrm>
            <a:off x="7898420" y="5600399"/>
            <a:ext cx="2491160" cy="71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ko-KR" altLang="en-US" sz="4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상품 관리</a:t>
            </a:r>
            <a:endParaRPr lang="en-US" sz="42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518C149-261F-0A33-E639-F6BB33FCA71E}"/>
              </a:ext>
            </a:extLst>
          </p:cNvPr>
          <p:cNvSpPr txBox="1"/>
          <p:nvPr/>
        </p:nvSpPr>
        <p:spPr>
          <a:xfrm>
            <a:off x="8056382" y="6489982"/>
            <a:ext cx="2175235" cy="4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메뉴의</a:t>
            </a:r>
            <a:r>
              <a:rPr 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흐름</a:t>
            </a:r>
            <a:endParaRPr lang="en-US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24756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6FA74-6BE4-F92A-85B4-9F7C9A75F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69923CD-68A5-E5C0-445D-76BC6512B65C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87DB106-264C-8819-7190-AD6599822CDF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A44C411-3187-00C5-3828-C73435C87C1F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14BB9B6-42A6-41CC-4226-1D403AEE2A55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AACAF22-DC4E-A768-0C0F-24E3100324EE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7A8F8EBA-BA07-C938-C680-DD20105B40CF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상품 관리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525EDB4-ECDB-86E5-7A37-C1D3B91BF702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AA92E35B-73A0-229C-9006-C0CF33EC8CCA}"/>
              </a:ext>
            </a:extLst>
          </p:cNvPr>
          <p:cNvSpPr txBox="1"/>
          <p:nvPr/>
        </p:nvSpPr>
        <p:spPr>
          <a:xfrm>
            <a:off x="1028700" y="2885472"/>
            <a:ext cx="1976119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ko-KR" altLang="en-US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상품 리스트</a:t>
            </a:r>
            <a:endParaRPr lang="en-US" altLang="ko-KR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757482DB-6755-42DA-6DFE-53D24B554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3549212"/>
            <a:ext cx="11973791" cy="6471083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4762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881BB-4BB5-FC11-3F2A-383E417D9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FEABCB2-642A-7329-A438-4800E5A8746D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5A965EA-075D-7907-A0F5-22BF49198E29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AE7975D-0FD1-C7F1-B3D1-072341F41304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27BB3E9-3204-10A8-5330-1926145C7FCA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88F7C47-5A0A-0FF5-165E-EBA54AD07E4A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6061CA74-E7B8-8184-B23D-89170996E63A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상품 관리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DB613BA-47A0-8E46-620D-935CD2E785DA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C68FFEC3-65C7-F805-5D29-223EA6172217}"/>
              </a:ext>
            </a:extLst>
          </p:cNvPr>
          <p:cNvSpPr txBox="1"/>
          <p:nvPr/>
        </p:nvSpPr>
        <p:spPr>
          <a:xfrm>
            <a:off x="1028700" y="2885472"/>
            <a:ext cx="1976119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ko-KR" altLang="en-US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상품 등록</a:t>
            </a:r>
            <a:endParaRPr lang="en-US" altLang="ko-KR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A6FBF7-0BEE-91E9-EB73-481972AE8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3489442"/>
            <a:ext cx="11277600" cy="660445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1428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A709D-E678-42E7-1D2F-A4A656ACE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2892B30-2EB8-1775-2D1E-7B1C4BC9767B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70DA3B7-D03A-035B-4248-A1570921ACD7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01CAEF4-E34D-81C3-6725-01877C0BF14A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D4C0750-2F80-1ADA-7707-2B0F27C80F36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E53CB4F4-24DF-EF74-BB10-F7D6943A356A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E70B0FF9-3F46-0958-44C5-860759175871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상품 관리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63E3A19-7810-EF52-B265-A1A9094F45A5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43A2B8AE-94CB-3159-CBFE-E0F552F8D285}"/>
              </a:ext>
            </a:extLst>
          </p:cNvPr>
          <p:cNvSpPr txBox="1"/>
          <p:nvPr/>
        </p:nvSpPr>
        <p:spPr>
          <a:xfrm>
            <a:off x="1028700" y="2885472"/>
            <a:ext cx="1976119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ko-KR" altLang="en-US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상품 보기</a:t>
            </a:r>
            <a:endParaRPr lang="en-US" altLang="ko-KR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9519713-825C-1281-E163-203CA5B2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3454506"/>
            <a:ext cx="10355120" cy="6601746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FB67E7-9476-3AC5-A3F5-273F7A7C8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789" y="4567262"/>
            <a:ext cx="7924800" cy="4933817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8150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02F25-FE44-E361-0EDB-CBDC5E26A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0887A0F-59B9-CCC9-67B4-D73CCFEF1E65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359191A-DCD8-9EB5-3C0A-988D11FB1B67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D1F82E7-B30B-FB7F-5875-9400E4FE75FA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DA1223F1-DF7C-D618-90D2-43D34F853D06}"/>
              </a:ext>
            </a:extLst>
          </p:cNvPr>
          <p:cNvSpPr txBox="1"/>
          <p:nvPr/>
        </p:nvSpPr>
        <p:spPr>
          <a:xfrm>
            <a:off x="3403600" y="3592807"/>
            <a:ext cx="11480800" cy="183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62"/>
              </a:lnSpc>
            </a:pPr>
            <a:r>
              <a:rPr lang="en-US" sz="12000" b="1" spc="-28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03. Front-End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8E3E0BF-749F-1DD6-45D8-AF74753FC844}"/>
              </a:ext>
            </a:extLst>
          </p:cNvPr>
          <p:cNvSpPr txBox="1"/>
          <p:nvPr/>
        </p:nvSpPr>
        <p:spPr>
          <a:xfrm>
            <a:off x="15044414" y="961168"/>
            <a:ext cx="2220874" cy="36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ko-KR" altLang="en-US" sz="2419" b="1" spc="-68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지세하</a:t>
            </a:r>
            <a:endParaRPr lang="en-US" sz="2419" b="1" spc="-68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92AF5E1-2496-8467-7060-DF8FE3DD7250}"/>
              </a:ext>
            </a:extLst>
          </p:cNvPr>
          <p:cNvSpPr txBox="1"/>
          <p:nvPr/>
        </p:nvSpPr>
        <p:spPr>
          <a:xfrm>
            <a:off x="7898420" y="5600399"/>
            <a:ext cx="2491160" cy="71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ko-KR" altLang="en-US" sz="4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주문 관리</a:t>
            </a:r>
            <a:endParaRPr lang="en-US" sz="42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260787F-CAD0-4DB4-1EC9-82CB5A3EF612}"/>
              </a:ext>
            </a:extLst>
          </p:cNvPr>
          <p:cNvSpPr txBox="1"/>
          <p:nvPr/>
        </p:nvSpPr>
        <p:spPr>
          <a:xfrm>
            <a:off x="8056382" y="6489982"/>
            <a:ext cx="2175235" cy="4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메뉴의</a:t>
            </a:r>
            <a:r>
              <a:rPr 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흐름</a:t>
            </a:r>
            <a:endParaRPr lang="en-US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7400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622C4-5D97-0011-B464-BA893553C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478EDD2-5F6E-9E35-20FF-CCA7E0FC24CF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1B79C2D-394D-1257-C0C1-385867980490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459A776-B750-10A6-11B8-F3774BC5067B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B36C801-B636-5F27-AAF0-0BC05D27F4F9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553CE7A-CAF3-D4C2-046F-78A500C9DACA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FC5D8772-3E35-4602-EF0A-8176445E479A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주문 관리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E0EC613-559D-41C5-05E4-8ABEE2A59199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A4D7BAAD-1BA3-B59A-590D-F8B94B890636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2498C88C-D5AF-E16B-AF45-CEEF0BD46F16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94463D2-5474-9F4C-E7DC-63F9955E0BAC}"/>
              </a:ext>
            </a:extLst>
          </p:cNvPr>
          <p:cNvSpPr txBox="1"/>
          <p:nvPr/>
        </p:nvSpPr>
        <p:spPr>
          <a:xfrm>
            <a:off x="13030200" y="4567831"/>
            <a:ext cx="43079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 </a:t>
            </a:r>
            <a:r>
              <a:rPr lang="ko-KR" altLang="en-US" dirty="0"/>
              <a:t>입력 </a:t>
            </a:r>
            <a:r>
              <a:rPr lang="en-US" altLang="ko-KR" dirty="0"/>
              <a:t>]</a:t>
            </a:r>
            <a:endParaRPr lang="ko-KR" altLang="en-US" dirty="0"/>
          </a:p>
          <a:p>
            <a:r>
              <a:rPr lang="en-US" altLang="ko-KR" dirty="0"/>
              <a:t>A1 : </a:t>
            </a:r>
            <a:r>
              <a:rPr lang="ko-KR" altLang="en-US" dirty="0"/>
              <a:t>상품 구매 수량 입력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[ </a:t>
            </a:r>
            <a:r>
              <a:rPr lang="ko-KR" altLang="en-US" dirty="0"/>
              <a:t>이동 </a:t>
            </a:r>
            <a:r>
              <a:rPr lang="en-US" altLang="ko-KR" dirty="0"/>
              <a:t>]</a:t>
            </a:r>
            <a:endParaRPr lang="ko-KR" altLang="en-US" dirty="0"/>
          </a:p>
          <a:p>
            <a:r>
              <a:rPr lang="en-US" altLang="ko-KR" dirty="0"/>
              <a:t>A2 : /basket/basketList.do</a:t>
            </a:r>
            <a:endParaRPr lang="ko-KR" altLang="en-US" dirty="0"/>
          </a:p>
        </p:txBody>
      </p:sp>
      <p:grpSp>
        <p:nvGrpSpPr>
          <p:cNvPr id="18" name="Group 13">
            <a:extLst>
              <a:ext uri="{FF2B5EF4-FFF2-40B4-BE49-F238E27FC236}">
                <a16:creationId xmlns:a16="http://schemas.microsoft.com/office/drawing/2014/main" id="{B2455188-26E2-11DF-39C6-8F664F4790FD}"/>
              </a:ext>
            </a:extLst>
          </p:cNvPr>
          <p:cNvGrpSpPr>
            <a:grpSpLocks noChangeAspect="1"/>
          </p:cNvGrpSpPr>
          <p:nvPr/>
        </p:nvGrpSpPr>
        <p:grpSpPr>
          <a:xfrm>
            <a:off x="1028700" y="3673062"/>
            <a:ext cx="9639300" cy="6358226"/>
            <a:chOff x="0" y="0"/>
            <a:chExt cx="15595600" cy="10807700"/>
          </a:xfrm>
        </p:grpSpPr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14C2FA6E-E610-CF9F-0A12-710D628FD138}"/>
                </a:ext>
              </a:extLst>
            </p:cNvPr>
            <p:cNvSpPr/>
            <p:nvPr/>
          </p:nvSpPr>
          <p:spPr>
            <a:xfrm>
              <a:off x="0" y="0"/>
              <a:ext cx="15595600" cy="10807700"/>
            </a:xfrm>
            <a:custGeom>
              <a:avLst/>
              <a:gdLst/>
              <a:ahLst/>
              <a:cxnLst/>
              <a:rect l="l" t="t" r="r" b="b"/>
              <a:pathLst>
                <a:path w="15595600" h="10807700">
                  <a:moveTo>
                    <a:pt x="0" y="0"/>
                  </a:moveTo>
                  <a:lnTo>
                    <a:pt x="15595600" y="0"/>
                  </a:lnTo>
                  <a:lnTo>
                    <a:pt x="15595600" y="10807700"/>
                  </a:lnTo>
                  <a:lnTo>
                    <a:pt x="0" y="10807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</p: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7DDC285F-C143-E722-6438-B10FCB7CCFAB}"/>
              </a:ext>
            </a:extLst>
          </p:cNvPr>
          <p:cNvGrpSpPr/>
          <p:nvPr/>
        </p:nvGrpSpPr>
        <p:grpSpPr>
          <a:xfrm>
            <a:off x="2545057" y="7827425"/>
            <a:ext cx="586103" cy="498098"/>
            <a:chOff x="0" y="0"/>
            <a:chExt cx="948267" cy="846667"/>
          </a:xfrm>
        </p:grpSpPr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43BEE82B-C260-EF9E-C699-056A4359810C}"/>
                </a:ext>
              </a:extLst>
            </p:cNvPr>
            <p:cNvSpPr/>
            <p:nvPr/>
          </p:nvSpPr>
          <p:spPr>
            <a:xfrm>
              <a:off x="16891" y="16891"/>
              <a:ext cx="914400" cy="812800"/>
            </a:xfrm>
            <a:custGeom>
              <a:avLst/>
              <a:gdLst/>
              <a:ahLst/>
              <a:cxnLst/>
              <a:rect l="l" t="t" r="r" b="b"/>
              <a:pathLst>
                <a:path w="914400" h="812800">
                  <a:moveTo>
                    <a:pt x="0" y="406400"/>
                  </a:moveTo>
                  <a:cubicBezTo>
                    <a:pt x="0" y="181991"/>
                    <a:pt x="204724" y="0"/>
                    <a:pt x="457200" y="0"/>
                  </a:cubicBezTo>
                  <a:cubicBezTo>
                    <a:pt x="709676" y="0"/>
                    <a:pt x="914400" y="181991"/>
                    <a:pt x="914400" y="406400"/>
                  </a:cubicBezTo>
                  <a:cubicBezTo>
                    <a:pt x="914400" y="630809"/>
                    <a:pt x="709676" y="812800"/>
                    <a:pt x="457200" y="812800"/>
                  </a:cubicBezTo>
                  <a:cubicBezTo>
                    <a:pt x="204724" y="812800"/>
                    <a:pt x="0" y="630809"/>
                    <a:pt x="0" y="406400"/>
                  </a:cubicBezTo>
                  <a:close/>
                </a:path>
              </a:pathLst>
            </a:custGeom>
            <a:solidFill>
              <a:srgbClr val="FF0000"/>
            </a:solidFill>
            <a:ln w="28575">
              <a:noFill/>
            </a:ln>
          </p:spPr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0E8000F9-9BA5-B12B-1140-4E1DD9617830}"/>
                </a:ext>
              </a:extLst>
            </p:cNvPr>
            <p:cNvSpPr/>
            <p:nvPr/>
          </p:nvSpPr>
          <p:spPr>
            <a:xfrm>
              <a:off x="0" y="0"/>
              <a:ext cx="948309" cy="846709"/>
            </a:xfrm>
            <a:custGeom>
              <a:avLst/>
              <a:gdLst/>
              <a:ahLst/>
              <a:cxnLst/>
              <a:rect l="l" t="t" r="r" b="b"/>
              <a:pathLst>
                <a:path w="948309" h="846709">
                  <a:moveTo>
                    <a:pt x="0" y="423291"/>
                  </a:moveTo>
                  <a:cubicBezTo>
                    <a:pt x="0" y="187706"/>
                    <a:pt x="214249" y="0"/>
                    <a:pt x="474091" y="0"/>
                  </a:cubicBezTo>
                  <a:cubicBezTo>
                    <a:pt x="733933" y="0"/>
                    <a:pt x="948309" y="187706"/>
                    <a:pt x="948309" y="423291"/>
                  </a:cubicBezTo>
                  <a:lnTo>
                    <a:pt x="931291" y="423291"/>
                  </a:lnTo>
                  <a:lnTo>
                    <a:pt x="948182" y="423291"/>
                  </a:lnTo>
                  <a:cubicBezTo>
                    <a:pt x="948182" y="658876"/>
                    <a:pt x="733933" y="846582"/>
                    <a:pt x="474091" y="846582"/>
                  </a:cubicBezTo>
                  <a:lnTo>
                    <a:pt x="474091" y="829691"/>
                  </a:lnTo>
                  <a:lnTo>
                    <a:pt x="474091" y="846582"/>
                  </a:lnTo>
                  <a:cubicBezTo>
                    <a:pt x="214249" y="846709"/>
                    <a:pt x="0" y="659003"/>
                    <a:pt x="0" y="423291"/>
                  </a:cubicBezTo>
                  <a:lnTo>
                    <a:pt x="16891" y="423291"/>
                  </a:lnTo>
                  <a:lnTo>
                    <a:pt x="33909" y="423291"/>
                  </a:lnTo>
                  <a:lnTo>
                    <a:pt x="16891" y="423291"/>
                  </a:lnTo>
                  <a:lnTo>
                    <a:pt x="0" y="423291"/>
                  </a:lnTo>
                  <a:moveTo>
                    <a:pt x="33909" y="423291"/>
                  </a:moveTo>
                  <a:cubicBezTo>
                    <a:pt x="33909" y="432689"/>
                    <a:pt x="26289" y="440182"/>
                    <a:pt x="17018" y="440182"/>
                  </a:cubicBezTo>
                  <a:cubicBezTo>
                    <a:pt x="7747" y="440182"/>
                    <a:pt x="0" y="432689"/>
                    <a:pt x="0" y="423291"/>
                  </a:cubicBezTo>
                  <a:cubicBezTo>
                    <a:pt x="0" y="413893"/>
                    <a:pt x="7620" y="406400"/>
                    <a:pt x="16891" y="406400"/>
                  </a:cubicBezTo>
                  <a:cubicBezTo>
                    <a:pt x="26162" y="406400"/>
                    <a:pt x="33782" y="414020"/>
                    <a:pt x="33782" y="423291"/>
                  </a:cubicBezTo>
                  <a:cubicBezTo>
                    <a:pt x="33909" y="636651"/>
                    <a:pt x="229108" y="812800"/>
                    <a:pt x="474091" y="812800"/>
                  </a:cubicBezTo>
                  <a:cubicBezTo>
                    <a:pt x="719074" y="812800"/>
                    <a:pt x="914400" y="636651"/>
                    <a:pt x="914400" y="423291"/>
                  </a:cubicBezTo>
                  <a:cubicBezTo>
                    <a:pt x="914400" y="209931"/>
                    <a:pt x="719201" y="33909"/>
                    <a:pt x="474091" y="33909"/>
                  </a:cubicBezTo>
                  <a:lnTo>
                    <a:pt x="474091" y="16891"/>
                  </a:lnTo>
                  <a:lnTo>
                    <a:pt x="474091" y="33909"/>
                  </a:lnTo>
                  <a:cubicBezTo>
                    <a:pt x="228981" y="33909"/>
                    <a:pt x="33782" y="210058"/>
                    <a:pt x="33782" y="423418"/>
                  </a:cubicBezTo>
                  <a:close/>
                </a:path>
              </a:pathLst>
            </a:custGeom>
            <a:solidFill>
              <a:srgbClr val="FF0000"/>
            </a:solidFill>
            <a:ln w="28575">
              <a:noFill/>
            </a:ln>
          </p:spPr>
        </p:sp>
        <p:sp>
          <p:nvSpPr>
            <p:cNvPr id="41" name="TextBox 18">
              <a:extLst>
                <a:ext uri="{FF2B5EF4-FFF2-40B4-BE49-F238E27FC236}">
                  <a16:creationId xmlns:a16="http://schemas.microsoft.com/office/drawing/2014/main" id="{C84661BC-D5E8-2725-89CC-78A90870937E}"/>
                </a:ext>
              </a:extLst>
            </p:cNvPr>
            <p:cNvSpPr txBox="1"/>
            <p:nvPr/>
          </p:nvSpPr>
          <p:spPr>
            <a:xfrm>
              <a:off x="0" y="-38100"/>
              <a:ext cx="948267" cy="884767"/>
            </a:xfrm>
            <a:prstGeom prst="rect">
              <a:avLst/>
            </a:prstGeom>
            <a:ln w="28575"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F5FD71-8DC7-711D-7CE7-E1F5BDA105A1}"/>
              </a:ext>
            </a:extLst>
          </p:cNvPr>
          <p:cNvGrpSpPr/>
          <p:nvPr/>
        </p:nvGrpSpPr>
        <p:grpSpPr>
          <a:xfrm>
            <a:off x="3760358" y="7827425"/>
            <a:ext cx="586103" cy="498098"/>
            <a:chOff x="0" y="0"/>
            <a:chExt cx="948267" cy="846667"/>
          </a:xfrm>
        </p:grpSpPr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2F744D89-8F38-E759-F939-0B03C6735107}"/>
                </a:ext>
              </a:extLst>
            </p:cNvPr>
            <p:cNvSpPr/>
            <p:nvPr/>
          </p:nvSpPr>
          <p:spPr>
            <a:xfrm>
              <a:off x="16891" y="16891"/>
              <a:ext cx="914400" cy="812800"/>
            </a:xfrm>
            <a:custGeom>
              <a:avLst/>
              <a:gdLst/>
              <a:ahLst/>
              <a:cxnLst/>
              <a:rect l="l" t="t" r="r" b="b"/>
              <a:pathLst>
                <a:path w="914400" h="812800">
                  <a:moveTo>
                    <a:pt x="0" y="406400"/>
                  </a:moveTo>
                  <a:cubicBezTo>
                    <a:pt x="0" y="181991"/>
                    <a:pt x="204724" y="0"/>
                    <a:pt x="457200" y="0"/>
                  </a:cubicBezTo>
                  <a:cubicBezTo>
                    <a:pt x="709676" y="0"/>
                    <a:pt x="914400" y="181991"/>
                    <a:pt x="914400" y="406400"/>
                  </a:cubicBezTo>
                  <a:cubicBezTo>
                    <a:pt x="914400" y="630809"/>
                    <a:pt x="709676" y="812800"/>
                    <a:pt x="457200" y="812800"/>
                  </a:cubicBezTo>
                  <a:cubicBezTo>
                    <a:pt x="204724" y="812800"/>
                    <a:pt x="0" y="630809"/>
                    <a:pt x="0" y="406400"/>
                  </a:cubicBezTo>
                  <a:close/>
                </a:path>
              </a:pathLst>
            </a:custGeom>
            <a:solidFill>
              <a:srgbClr val="FF0000"/>
            </a:solidFill>
            <a:ln w="28575">
              <a:noFill/>
            </a:ln>
          </p:spPr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C761BEF1-7D5F-A7E6-7706-62B6B7CC3297}"/>
                </a:ext>
              </a:extLst>
            </p:cNvPr>
            <p:cNvSpPr/>
            <p:nvPr/>
          </p:nvSpPr>
          <p:spPr>
            <a:xfrm>
              <a:off x="0" y="0"/>
              <a:ext cx="948309" cy="846709"/>
            </a:xfrm>
            <a:custGeom>
              <a:avLst/>
              <a:gdLst/>
              <a:ahLst/>
              <a:cxnLst/>
              <a:rect l="l" t="t" r="r" b="b"/>
              <a:pathLst>
                <a:path w="948309" h="846709">
                  <a:moveTo>
                    <a:pt x="0" y="423291"/>
                  </a:moveTo>
                  <a:cubicBezTo>
                    <a:pt x="0" y="187706"/>
                    <a:pt x="214249" y="0"/>
                    <a:pt x="474091" y="0"/>
                  </a:cubicBezTo>
                  <a:cubicBezTo>
                    <a:pt x="733933" y="0"/>
                    <a:pt x="948309" y="187706"/>
                    <a:pt x="948309" y="423291"/>
                  </a:cubicBezTo>
                  <a:lnTo>
                    <a:pt x="931291" y="423291"/>
                  </a:lnTo>
                  <a:lnTo>
                    <a:pt x="948182" y="423291"/>
                  </a:lnTo>
                  <a:cubicBezTo>
                    <a:pt x="948182" y="658876"/>
                    <a:pt x="733933" y="846582"/>
                    <a:pt x="474091" y="846582"/>
                  </a:cubicBezTo>
                  <a:lnTo>
                    <a:pt x="474091" y="829691"/>
                  </a:lnTo>
                  <a:lnTo>
                    <a:pt x="474091" y="846582"/>
                  </a:lnTo>
                  <a:cubicBezTo>
                    <a:pt x="214249" y="846709"/>
                    <a:pt x="0" y="659003"/>
                    <a:pt x="0" y="423291"/>
                  </a:cubicBezTo>
                  <a:lnTo>
                    <a:pt x="16891" y="423291"/>
                  </a:lnTo>
                  <a:lnTo>
                    <a:pt x="33909" y="423291"/>
                  </a:lnTo>
                  <a:lnTo>
                    <a:pt x="16891" y="423291"/>
                  </a:lnTo>
                  <a:lnTo>
                    <a:pt x="0" y="423291"/>
                  </a:lnTo>
                  <a:moveTo>
                    <a:pt x="33909" y="423291"/>
                  </a:moveTo>
                  <a:cubicBezTo>
                    <a:pt x="33909" y="432689"/>
                    <a:pt x="26289" y="440182"/>
                    <a:pt x="17018" y="440182"/>
                  </a:cubicBezTo>
                  <a:cubicBezTo>
                    <a:pt x="7747" y="440182"/>
                    <a:pt x="0" y="432689"/>
                    <a:pt x="0" y="423291"/>
                  </a:cubicBezTo>
                  <a:cubicBezTo>
                    <a:pt x="0" y="413893"/>
                    <a:pt x="7620" y="406400"/>
                    <a:pt x="16891" y="406400"/>
                  </a:cubicBezTo>
                  <a:cubicBezTo>
                    <a:pt x="26162" y="406400"/>
                    <a:pt x="33782" y="414020"/>
                    <a:pt x="33782" y="423291"/>
                  </a:cubicBezTo>
                  <a:cubicBezTo>
                    <a:pt x="33909" y="636651"/>
                    <a:pt x="229108" y="812800"/>
                    <a:pt x="474091" y="812800"/>
                  </a:cubicBezTo>
                  <a:cubicBezTo>
                    <a:pt x="719074" y="812800"/>
                    <a:pt x="914400" y="636651"/>
                    <a:pt x="914400" y="423291"/>
                  </a:cubicBezTo>
                  <a:cubicBezTo>
                    <a:pt x="914400" y="209931"/>
                    <a:pt x="719201" y="33909"/>
                    <a:pt x="474091" y="33909"/>
                  </a:cubicBezTo>
                  <a:lnTo>
                    <a:pt x="474091" y="16891"/>
                  </a:lnTo>
                  <a:lnTo>
                    <a:pt x="474091" y="33909"/>
                  </a:lnTo>
                  <a:cubicBezTo>
                    <a:pt x="228981" y="33909"/>
                    <a:pt x="33782" y="210058"/>
                    <a:pt x="33782" y="423418"/>
                  </a:cubicBezTo>
                  <a:close/>
                </a:path>
              </a:pathLst>
            </a:custGeom>
            <a:solidFill>
              <a:srgbClr val="FF0000"/>
            </a:solidFill>
            <a:ln w="28575">
              <a:noFill/>
            </a:ln>
          </p:spPr>
        </p:sp>
        <p:sp>
          <p:nvSpPr>
            <p:cNvPr id="38" name="TextBox 22">
              <a:extLst>
                <a:ext uri="{FF2B5EF4-FFF2-40B4-BE49-F238E27FC236}">
                  <a16:creationId xmlns:a16="http://schemas.microsoft.com/office/drawing/2014/main" id="{D1759C84-7367-DE03-D046-403EAC2A0F89}"/>
                </a:ext>
              </a:extLst>
            </p:cNvPr>
            <p:cNvSpPr txBox="1"/>
            <p:nvPr/>
          </p:nvSpPr>
          <p:spPr>
            <a:xfrm>
              <a:off x="0" y="-38100"/>
              <a:ext cx="948267" cy="884767"/>
            </a:xfrm>
            <a:prstGeom prst="rect">
              <a:avLst/>
            </a:prstGeom>
            <a:ln w="28575"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9622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C03BF-B42C-CAD4-06E9-8817D82B0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FA12031-94AD-1510-50AE-DA69B48F4EA7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6B9B57D-F817-3B81-2D45-5D866B2695DE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775A892-74DC-BFB3-8AEC-0A20FFFACB7E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42ED5C-CA6B-7A24-1123-1B8307146529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99CDAA3-44EC-4BED-C9A8-85420F00AF77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1EE8190B-8BA3-BD58-380A-FFD7DFDF3CA6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주문 관리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68A504D-B181-9C85-5C0D-02272FB8CCFE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1873729C-D9F4-17B5-AE11-2F781B7658F5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C2EC4ED4-1CEF-FA1E-6568-E03A35AA73FF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88E9AC0-7F0D-CFBC-B4B4-2D2F2F54CBD6}"/>
              </a:ext>
            </a:extLst>
          </p:cNvPr>
          <p:cNvSpPr txBox="1"/>
          <p:nvPr/>
        </p:nvSpPr>
        <p:spPr>
          <a:xfrm>
            <a:off x="12986587" y="4605931"/>
            <a:ext cx="43079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 </a:t>
            </a:r>
            <a:r>
              <a:rPr lang="ko-KR" altLang="en-US" dirty="0"/>
              <a:t>입력 </a:t>
            </a:r>
            <a:r>
              <a:rPr lang="en-US" altLang="ko-KR" dirty="0"/>
              <a:t>]</a:t>
            </a:r>
            <a:endParaRPr lang="ko-KR" altLang="en-US" dirty="0"/>
          </a:p>
          <a:p>
            <a:r>
              <a:rPr lang="en-US" altLang="ko-KR" dirty="0"/>
              <a:t>B2 : </a:t>
            </a:r>
            <a:r>
              <a:rPr lang="ko-KR" altLang="en-US" dirty="0"/>
              <a:t>상품 수량 개별 변경</a:t>
            </a:r>
          </a:p>
          <a:p>
            <a:r>
              <a:rPr lang="en-US" altLang="ko-KR" dirty="0"/>
              <a:t>B4 : </a:t>
            </a:r>
            <a:r>
              <a:rPr lang="ko-KR" altLang="en-US" dirty="0"/>
              <a:t>상품 개별 삭제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[ </a:t>
            </a:r>
            <a:r>
              <a:rPr lang="ko-KR" altLang="en-US" dirty="0"/>
              <a:t>출력 </a:t>
            </a:r>
            <a:r>
              <a:rPr lang="en-US" altLang="ko-KR" dirty="0"/>
              <a:t>]</a:t>
            </a:r>
            <a:endParaRPr lang="ko-KR" altLang="en-US" dirty="0"/>
          </a:p>
          <a:p>
            <a:r>
              <a:rPr lang="en-US" altLang="ko-KR" dirty="0"/>
              <a:t>B1 : </a:t>
            </a:r>
            <a:r>
              <a:rPr lang="ko-KR" altLang="en-US" dirty="0"/>
              <a:t>상품 이름</a:t>
            </a:r>
          </a:p>
          <a:p>
            <a:r>
              <a:rPr lang="en-US" altLang="ko-KR" dirty="0"/>
              <a:t>B3 : </a:t>
            </a:r>
            <a:r>
              <a:rPr lang="ko-KR" altLang="en-US" dirty="0"/>
              <a:t>상품 가격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[ </a:t>
            </a:r>
            <a:r>
              <a:rPr lang="ko-KR" altLang="en-US" dirty="0"/>
              <a:t>이동 </a:t>
            </a:r>
            <a:r>
              <a:rPr lang="en-US" altLang="ko-KR" dirty="0"/>
              <a:t>]</a:t>
            </a:r>
            <a:endParaRPr lang="ko-KR" altLang="en-US" dirty="0"/>
          </a:p>
          <a:p>
            <a:r>
              <a:rPr lang="en-US" altLang="ko-KR" dirty="0"/>
              <a:t>A5 : /orders/orders.do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2DFDAC1-27F9-7CD6-8E0E-D69B88A9FD24}"/>
              </a:ext>
            </a:extLst>
          </p:cNvPr>
          <p:cNvGrpSpPr/>
          <p:nvPr/>
        </p:nvGrpSpPr>
        <p:grpSpPr>
          <a:xfrm>
            <a:off x="1029051" y="5074918"/>
            <a:ext cx="11034120" cy="3773134"/>
            <a:chOff x="142501" y="2692400"/>
            <a:chExt cx="15211425" cy="5047689"/>
          </a:xfrm>
        </p:grpSpPr>
        <p:grpSp>
          <p:nvGrpSpPr>
            <p:cNvPr id="10" name="Group 2">
              <a:extLst>
                <a:ext uri="{FF2B5EF4-FFF2-40B4-BE49-F238E27FC236}">
                  <a16:creationId xmlns:a16="http://schemas.microsoft.com/office/drawing/2014/main" id="{38F78C25-4A76-FDA4-840A-95C38F59DB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2501" y="2692400"/>
              <a:ext cx="15211425" cy="4467225"/>
              <a:chOff x="0" y="0"/>
              <a:chExt cx="20281900" cy="5956300"/>
            </a:xfrm>
          </p:grpSpPr>
          <p:sp>
            <p:nvSpPr>
              <p:cNvPr id="44" name="Freeform 3">
                <a:extLst>
                  <a:ext uri="{FF2B5EF4-FFF2-40B4-BE49-F238E27FC236}">
                    <a16:creationId xmlns:a16="http://schemas.microsoft.com/office/drawing/2014/main" id="{5B349108-C1FE-A045-FD4E-5174A04D3018}"/>
                  </a:ext>
                </a:extLst>
              </p:cNvPr>
              <p:cNvSpPr/>
              <p:nvPr/>
            </p:nvSpPr>
            <p:spPr>
              <a:xfrm>
                <a:off x="0" y="0"/>
                <a:ext cx="20281900" cy="5956300"/>
              </a:xfrm>
              <a:custGeom>
                <a:avLst/>
                <a:gdLst/>
                <a:ahLst/>
                <a:cxnLst/>
                <a:rect l="l" t="t" r="r" b="b"/>
                <a:pathLst>
                  <a:path w="20281900" h="5956300">
                    <a:moveTo>
                      <a:pt x="0" y="0"/>
                    </a:moveTo>
                    <a:lnTo>
                      <a:pt x="20281900" y="0"/>
                    </a:lnTo>
                    <a:lnTo>
                      <a:pt x="20281900" y="5956300"/>
                    </a:lnTo>
                    <a:lnTo>
                      <a:pt x="0" y="59563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2" name="Group 15">
              <a:extLst>
                <a:ext uri="{FF2B5EF4-FFF2-40B4-BE49-F238E27FC236}">
                  <a16:creationId xmlns:a16="http://schemas.microsoft.com/office/drawing/2014/main" id="{EA09158A-092D-5307-8D75-BC4008DA43EE}"/>
                </a:ext>
              </a:extLst>
            </p:cNvPr>
            <p:cNvGrpSpPr/>
            <p:nvPr/>
          </p:nvGrpSpPr>
          <p:grpSpPr>
            <a:xfrm>
              <a:off x="4146550" y="6273800"/>
              <a:ext cx="711200" cy="635000"/>
              <a:chOff x="0" y="0"/>
              <a:chExt cx="948267" cy="846667"/>
            </a:xfrm>
          </p:grpSpPr>
          <p:sp>
            <p:nvSpPr>
              <p:cNvPr id="34" name="Freeform 16">
                <a:extLst>
                  <a:ext uri="{FF2B5EF4-FFF2-40B4-BE49-F238E27FC236}">
                    <a16:creationId xmlns:a16="http://schemas.microsoft.com/office/drawing/2014/main" id="{F2DB01A0-90E8-BECD-DB34-545D57F54025}"/>
                  </a:ext>
                </a:extLst>
              </p:cNvPr>
              <p:cNvSpPr/>
              <p:nvPr/>
            </p:nvSpPr>
            <p:spPr>
              <a:xfrm>
                <a:off x="16891" y="16891"/>
                <a:ext cx="914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812800">
                    <a:moveTo>
                      <a:pt x="0" y="406400"/>
                    </a:moveTo>
                    <a:cubicBezTo>
                      <a:pt x="0" y="181991"/>
                      <a:pt x="204724" y="0"/>
                      <a:pt x="457200" y="0"/>
                    </a:cubicBezTo>
                    <a:cubicBezTo>
                      <a:pt x="709676" y="0"/>
                      <a:pt x="914400" y="181991"/>
                      <a:pt x="914400" y="406400"/>
                    </a:cubicBezTo>
                    <a:cubicBezTo>
                      <a:pt x="914400" y="630809"/>
                      <a:pt x="709676" y="812800"/>
                      <a:pt x="457200" y="812800"/>
                    </a:cubicBezTo>
                    <a:cubicBezTo>
                      <a:pt x="204724" y="812800"/>
                      <a:pt x="0" y="630809"/>
                      <a:pt x="0" y="40640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F4DBCB77-DFEC-A442-6C28-29F960923C89}"/>
                  </a:ext>
                </a:extLst>
              </p:cNvPr>
              <p:cNvSpPr/>
              <p:nvPr/>
            </p:nvSpPr>
            <p:spPr>
              <a:xfrm>
                <a:off x="0" y="0"/>
                <a:ext cx="948309" cy="846709"/>
              </a:xfrm>
              <a:custGeom>
                <a:avLst/>
                <a:gdLst/>
                <a:ahLst/>
                <a:cxnLst/>
                <a:rect l="l" t="t" r="r" b="b"/>
                <a:pathLst>
                  <a:path w="948309" h="846709">
                    <a:moveTo>
                      <a:pt x="0" y="423291"/>
                    </a:moveTo>
                    <a:cubicBezTo>
                      <a:pt x="0" y="187706"/>
                      <a:pt x="214249" y="0"/>
                      <a:pt x="474091" y="0"/>
                    </a:cubicBezTo>
                    <a:cubicBezTo>
                      <a:pt x="733933" y="0"/>
                      <a:pt x="948309" y="187706"/>
                      <a:pt x="948309" y="423291"/>
                    </a:cubicBezTo>
                    <a:lnTo>
                      <a:pt x="931291" y="423291"/>
                    </a:lnTo>
                    <a:lnTo>
                      <a:pt x="948182" y="423291"/>
                    </a:lnTo>
                    <a:cubicBezTo>
                      <a:pt x="948182" y="658876"/>
                      <a:pt x="733933" y="846582"/>
                      <a:pt x="474091" y="846582"/>
                    </a:cubicBezTo>
                    <a:lnTo>
                      <a:pt x="474091" y="829691"/>
                    </a:lnTo>
                    <a:lnTo>
                      <a:pt x="474091" y="846582"/>
                    </a:lnTo>
                    <a:cubicBezTo>
                      <a:pt x="214249" y="846709"/>
                      <a:pt x="0" y="659003"/>
                      <a:pt x="0" y="423291"/>
                    </a:cubicBezTo>
                    <a:lnTo>
                      <a:pt x="16891" y="423291"/>
                    </a:lnTo>
                    <a:lnTo>
                      <a:pt x="33909" y="423291"/>
                    </a:lnTo>
                    <a:lnTo>
                      <a:pt x="16891" y="423291"/>
                    </a:lnTo>
                    <a:lnTo>
                      <a:pt x="0" y="423291"/>
                    </a:lnTo>
                    <a:moveTo>
                      <a:pt x="33909" y="423291"/>
                    </a:moveTo>
                    <a:cubicBezTo>
                      <a:pt x="33909" y="432689"/>
                      <a:pt x="26289" y="440182"/>
                      <a:pt x="17018" y="440182"/>
                    </a:cubicBezTo>
                    <a:cubicBezTo>
                      <a:pt x="7747" y="440182"/>
                      <a:pt x="0" y="432689"/>
                      <a:pt x="0" y="423291"/>
                    </a:cubicBezTo>
                    <a:cubicBezTo>
                      <a:pt x="0" y="413893"/>
                      <a:pt x="7620" y="406400"/>
                      <a:pt x="16891" y="406400"/>
                    </a:cubicBezTo>
                    <a:cubicBezTo>
                      <a:pt x="26162" y="406400"/>
                      <a:pt x="33782" y="414020"/>
                      <a:pt x="33782" y="423291"/>
                    </a:cubicBezTo>
                    <a:cubicBezTo>
                      <a:pt x="33909" y="636651"/>
                      <a:pt x="229108" y="812800"/>
                      <a:pt x="474091" y="812800"/>
                    </a:cubicBezTo>
                    <a:cubicBezTo>
                      <a:pt x="719074" y="812800"/>
                      <a:pt x="914400" y="636651"/>
                      <a:pt x="914400" y="423291"/>
                    </a:cubicBezTo>
                    <a:cubicBezTo>
                      <a:pt x="914400" y="209931"/>
                      <a:pt x="719201" y="33909"/>
                      <a:pt x="474091" y="33909"/>
                    </a:cubicBezTo>
                    <a:lnTo>
                      <a:pt x="474091" y="16891"/>
                    </a:lnTo>
                    <a:lnTo>
                      <a:pt x="474091" y="33909"/>
                    </a:lnTo>
                    <a:cubicBezTo>
                      <a:pt x="228981" y="33909"/>
                      <a:pt x="33782" y="210058"/>
                      <a:pt x="33782" y="423418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43" name="TextBox 18">
                <a:extLst>
                  <a:ext uri="{FF2B5EF4-FFF2-40B4-BE49-F238E27FC236}">
                    <a16:creationId xmlns:a16="http://schemas.microsoft.com/office/drawing/2014/main" id="{D4534110-6EF1-8C50-9F45-DC0834F2B28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48267" cy="8847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r>
                  <a:rPr lang="en-US" sz="20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B1</a:t>
                </a:r>
              </a:p>
            </p:txBody>
          </p:sp>
        </p:grpSp>
        <p:grpSp>
          <p:nvGrpSpPr>
            <p:cNvPr id="13" name="Group 19">
              <a:extLst>
                <a:ext uri="{FF2B5EF4-FFF2-40B4-BE49-F238E27FC236}">
                  <a16:creationId xmlns:a16="http://schemas.microsoft.com/office/drawing/2014/main" id="{8DA62A27-F9A3-61C5-F78F-5925AE9EBC28}"/>
                </a:ext>
              </a:extLst>
            </p:cNvPr>
            <p:cNvGrpSpPr/>
            <p:nvPr/>
          </p:nvGrpSpPr>
          <p:grpSpPr>
            <a:xfrm>
              <a:off x="12141200" y="6495489"/>
              <a:ext cx="711200" cy="635000"/>
              <a:chOff x="0" y="0"/>
              <a:chExt cx="948267" cy="846667"/>
            </a:xfrm>
          </p:grpSpPr>
          <p:sp>
            <p:nvSpPr>
              <p:cNvPr id="31" name="Freeform 20">
                <a:extLst>
                  <a:ext uri="{FF2B5EF4-FFF2-40B4-BE49-F238E27FC236}">
                    <a16:creationId xmlns:a16="http://schemas.microsoft.com/office/drawing/2014/main" id="{1A790D85-4871-CCE2-904A-66D47D20F988}"/>
                  </a:ext>
                </a:extLst>
              </p:cNvPr>
              <p:cNvSpPr/>
              <p:nvPr/>
            </p:nvSpPr>
            <p:spPr>
              <a:xfrm>
                <a:off x="16891" y="16891"/>
                <a:ext cx="914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812800">
                    <a:moveTo>
                      <a:pt x="0" y="406400"/>
                    </a:moveTo>
                    <a:cubicBezTo>
                      <a:pt x="0" y="181991"/>
                      <a:pt x="204724" y="0"/>
                      <a:pt x="457200" y="0"/>
                    </a:cubicBezTo>
                    <a:cubicBezTo>
                      <a:pt x="709676" y="0"/>
                      <a:pt x="914400" y="181991"/>
                      <a:pt x="914400" y="406400"/>
                    </a:cubicBezTo>
                    <a:cubicBezTo>
                      <a:pt x="914400" y="630809"/>
                      <a:pt x="709676" y="812800"/>
                      <a:pt x="457200" y="812800"/>
                    </a:cubicBezTo>
                    <a:cubicBezTo>
                      <a:pt x="204724" y="812800"/>
                      <a:pt x="0" y="630809"/>
                      <a:pt x="0" y="40640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32" name="Freeform 21">
                <a:extLst>
                  <a:ext uri="{FF2B5EF4-FFF2-40B4-BE49-F238E27FC236}">
                    <a16:creationId xmlns:a16="http://schemas.microsoft.com/office/drawing/2014/main" id="{87083392-4BF3-4622-237A-65BCDFB2BFA2}"/>
                  </a:ext>
                </a:extLst>
              </p:cNvPr>
              <p:cNvSpPr/>
              <p:nvPr/>
            </p:nvSpPr>
            <p:spPr>
              <a:xfrm>
                <a:off x="0" y="0"/>
                <a:ext cx="948309" cy="846709"/>
              </a:xfrm>
              <a:custGeom>
                <a:avLst/>
                <a:gdLst/>
                <a:ahLst/>
                <a:cxnLst/>
                <a:rect l="l" t="t" r="r" b="b"/>
                <a:pathLst>
                  <a:path w="948309" h="846709">
                    <a:moveTo>
                      <a:pt x="0" y="423291"/>
                    </a:moveTo>
                    <a:cubicBezTo>
                      <a:pt x="0" y="187706"/>
                      <a:pt x="214249" y="0"/>
                      <a:pt x="474091" y="0"/>
                    </a:cubicBezTo>
                    <a:cubicBezTo>
                      <a:pt x="733933" y="0"/>
                      <a:pt x="948309" y="187706"/>
                      <a:pt x="948309" y="423291"/>
                    </a:cubicBezTo>
                    <a:lnTo>
                      <a:pt x="931291" y="423291"/>
                    </a:lnTo>
                    <a:lnTo>
                      <a:pt x="948182" y="423291"/>
                    </a:lnTo>
                    <a:cubicBezTo>
                      <a:pt x="948182" y="658876"/>
                      <a:pt x="733933" y="846582"/>
                      <a:pt x="474091" y="846582"/>
                    </a:cubicBezTo>
                    <a:lnTo>
                      <a:pt x="474091" y="829691"/>
                    </a:lnTo>
                    <a:lnTo>
                      <a:pt x="474091" y="846582"/>
                    </a:lnTo>
                    <a:cubicBezTo>
                      <a:pt x="214249" y="846709"/>
                      <a:pt x="0" y="659003"/>
                      <a:pt x="0" y="423291"/>
                    </a:cubicBezTo>
                    <a:lnTo>
                      <a:pt x="16891" y="423291"/>
                    </a:lnTo>
                    <a:lnTo>
                      <a:pt x="33909" y="423291"/>
                    </a:lnTo>
                    <a:lnTo>
                      <a:pt x="16891" y="423291"/>
                    </a:lnTo>
                    <a:lnTo>
                      <a:pt x="0" y="423291"/>
                    </a:lnTo>
                    <a:moveTo>
                      <a:pt x="33909" y="423291"/>
                    </a:moveTo>
                    <a:cubicBezTo>
                      <a:pt x="33909" y="432689"/>
                      <a:pt x="26289" y="440182"/>
                      <a:pt x="17018" y="440182"/>
                    </a:cubicBezTo>
                    <a:cubicBezTo>
                      <a:pt x="7747" y="440182"/>
                      <a:pt x="0" y="432689"/>
                      <a:pt x="0" y="423291"/>
                    </a:cubicBezTo>
                    <a:cubicBezTo>
                      <a:pt x="0" y="413893"/>
                      <a:pt x="7620" y="406400"/>
                      <a:pt x="16891" y="406400"/>
                    </a:cubicBezTo>
                    <a:cubicBezTo>
                      <a:pt x="26162" y="406400"/>
                      <a:pt x="33782" y="414020"/>
                      <a:pt x="33782" y="423291"/>
                    </a:cubicBezTo>
                    <a:cubicBezTo>
                      <a:pt x="33909" y="636651"/>
                      <a:pt x="229108" y="812800"/>
                      <a:pt x="474091" y="812800"/>
                    </a:cubicBezTo>
                    <a:cubicBezTo>
                      <a:pt x="719074" y="812800"/>
                      <a:pt x="914400" y="636651"/>
                      <a:pt x="914400" y="423291"/>
                    </a:cubicBezTo>
                    <a:cubicBezTo>
                      <a:pt x="914400" y="209931"/>
                      <a:pt x="719201" y="33909"/>
                      <a:pt x="474091" y="33909"/>
                    </a:cubicBezTo>
                    <a:lnTo>
                      <a:pt x="474091" y="16891"/>
                    </a:lnTo>
                    <a:lnTo>
                      <a:pt x="474091" y="33909"/>
                    </a:lnTo>
                    <a:cubicBezTo>
                      <a:pt x="228981" y="33909"/>
                      <a:pt x="33782" y="210058"/>
                      <a:pt x="33782" y="423418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33" name="TextBox 22">
                <a:extLst>
                  <a:ext uri="{FF2B5EF4-FFF2-40B4-BE49-F238E27FC236}">
                    <a16:creationId xmlns:a16="http://schemas.microsoft.com/office/drawing/2014/main" id="{55E2DA17-6D04-D65F-1B92-57A43A14006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48267" cy="8847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r>
                  <a:rPr lang="en-US" sz="20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B3</a:t>
                </a:r>
              </a:p>
            </p:txBody>
          </p:sp>
        </p:grpSp>
        <p:grpSp>
          <p:nvGrpSpPr>
            <p:cNvPr id="14" name="Group 23">
              <a:extLst>
                <a:ext uri="{FF2B5EF4-FFF2-40B4-BE49-F238E27FC236}">
                  <a16:creationId xmlns:a16="http://schemas.microsoft.com/office/drawing/2014/main" id="{E0BA41B8-3117-CD87-4A5E-767A10C9A21B}"/>
                </a:ext>
              </a:extLst>
            </p:cNvPr>
            <p:cNvGrpSpPr/>
            <p:nvPr/>
          </p:nvGrpSpPr>
          <p:grpSpPr>
            <a:xfrm>
              <a:off x="7569760" y="7105089"/>
              <a:ext cx="711200" cy="635000"/>
              <a:chOff x="0" y="0"/>
              <a:chExt cx="948267" cy="846667"/>
            </a:xfrm>
          </p:grpSpPr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7209EA0C-548E-4A6F-B57B-5B533F6C9455}"/>
                  </a:ext>
                </a:extLst>
              </p:cNvPr>
              <p:cNvSpPr/>
              <p:nvPr/>
            </p:nvSpPr>
            <p:spPr>
              <a:xfrm>
                <a:off x="16891" y="16891"/>
                <a:ext cx="914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812800">
                    <a:moveTo>
                      <a:pt x="0" y="406400"/>
                    </a:moveTo>
                    <a:cubicBezTo>
                      <a:pt x="0" y="181991"/>
                      <a:pt x="204724" y="0"/>
                      <a:pt x="457200" y="0"/>
                    </a:cubicBezTo>
                    <a:cubicBezTo>
                      <a:pt x="709676" y="0"/>
                      <a:pt x="914400" y="181991"/>
                      <a:pt x="914400" y="406400"/>
                    </a:cubicBezTo>
                    <a:cubicBezTo>
                      <a:pt x="914400" y="630809"/>
                      <a:pt x="709676" y="812800"/>
                      <a:pt x="457200" y="812800"/>
                    </a:cubicBezTo>
                    <a:cubicBezTo>
                      <a:pt x="204724" y="812800"/>
                      <a:pt x="0" y="630809"/>
                      <a:pt x="0" y="40640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DE9B7AE2-FF56-65E7-2218-A68E7916B22D}"/>
                  </a:ext>
                </a:extLst>
              </p:cNvPr>
              <p:cNvSpPr/>
              <p:nvPr/>
            </p:nvSpPr>
            <p:spPr>
              <a:xfrm>
                <a:off x="0" y="0"/>
                <a:ext cx="948309" cy="846709"/>
              </a:xfrm>
              <a:custGeom>
                <a:avLst/>
                <a:gdLst/>
                <a:ahLst/>
                <a:cxnLst/>
                <a:rect l="l" t="t" r="r" b="b"/>
                <a:pathLst>
                  <a:path w="948309" h="846709">
                    <a:moveTo>
                      <a:pt x="0" y="423291"/>
                    </a:moveTo>
                    <a:cubicBezTo>
                      <a:pt x="0" y="187706"/>
                      <a:pt x="214249" y="0"/>
                      <a:pt x="474091" y="0"/>
                    </a:cubicBezTo>
                    <a:cubicBezTo>
                      <a:pt x="733933" y="0"/>
                      <a:pt x="948309" y="187706"/>
                      <a:pt x="948309" y="423291"/>
                    </a:cubicBezTo>
                    <a:lnTo>
                      <a:pt x="931291" y="423291"/>
                    </a:lnTo>
                    <a:lnTo>
                      <a:pt x="948182" y="423291"/>
                    </a:lnTo>
                    <a:cubicBezTo>
                      <a:pt x="948182" y="658876"/>
                      <a:pt x="733933" y="846582"/>
                      <a:pt x="474091" y="846582"/>
                    </a:cubicBezTo>
                    <a:lnTo>
                      <a:pt x="474091" y="829691"/>
                    </a:lnTo>
                    <a:lnTo>
                      <a:pt x="474091" y="846582"/>
                    </a:lnTo>
                    <a:cubicBezTo>
                      <a:pt x="214249" y="846709"/>
                      <a:pt x="0" y="659003"/>
                      <a:pt x="0" y="423291"/>
                    </a:cubicBezTo>
                    <a:lnTo>
                      <a:pt x="16891" y="423291"/>
                    </a:lnTo>
                    <a:lnTo>
                      <a:pt x="33909" y="423291"/>
                    </a:lnTo>
                    <a:lnTo>
                      <a:pt x="16891" y="423291"/>
                    </a:lnTo>
                    <a:lnTo>
                      <a:pt x="0" y="423291"/>
                    </a:lnTo>
                    <a:moveTo>
                      <a:pt x="33909" y="423291"/>
                    </a:moveTo>
                    <a:cubicBezTo>
                      <a:pt x="33909" y="432689"/>
                      <a:pt x="26289" y="440182"/>
                      <a:pt x="17018" y="440182"/>
                    </a:cubicBezTo>
                    <a:cubicBezTo>
                      <a:pt x="7747" y="440182"/>
                      <a:pt x="0" y="432689"/>
                      <a:pt x="0" y="423291"/>
                    </a:cubicBezTo>
                    <a:cubicBezTo>
                      <a:pt x="0" y="413893"/>
                      <a:pt x="7620" y="406400"/>
                      <a:pt x="16891" y="406400"/>
                    </a:cubicBezTo>
                    <a:cubicBezTo>
                      <a:pt x="26162" y="406400"/>
                      <a:pt x="33782" y="414020"/>
                      <a:pt x="33782" y="423291"/>
                    </a:cubicBezTo>
                    <a:cubicBezTo>
                      <a:pt x="33909" y="636651"/>
                      <a:pt x="229108" y="812800"/>
                      <a:pt x="474091" y="812800"/>
                    </a:cubicBezTo>
                    <a:cubicBezTo>
                      <a:pt x="719074" y="812800"/>
                      <a:pt x="914400" y="636651"/>
                      <a:pt x="914400" y="423291"/>
                    </a:cubicBezTo>
                    <a:cubicBezTo>
                      <a:pt x="914400" y="209931"/>
                      <a:pt x="719201" y="33909"/>
                      <a:pt x="474091" y="33909"/>
                    </a:cubicBezTo>
                    <a:lnTo>
                      <a:pt x="474091" y="16891"/>
                    </a:lnTo>
                    <a:lnTo>
                      <a:pt x="474091" y="33909"/>
                    </a:lnTo>
                    <a:cubicBezTo>
                      <a:pt x="228981" y="33909"/>
                      <a:pt x="33782" y="210058"/>
                      <a:pt x="33782" y="423418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30" name="TextBox 26">
                <a:extLst>
                  <a:ext uri="{FF2B5EF4-FFF2-40B4-BE49-F238E27FC236}">
                    <a16:creationId xmlns:a16="http://schemas.microsoft.com/office/drawing/2014/main" id="{105C1B25-3847-55B7-BC7E-14264614D99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48267" cy="8847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r>
                  <a:rPr lang="en-US" sz="20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B5</a:t>
                </a:r>
              </a:p>
            </p:txBody>
          </p:sp>
        </p:grpSp>
        <p:grpSp>
          <p:nvGrpSpPr>
            <p:cNvPr id="15" name="Group 27">
              <a:extLst>
                <a:ext uri="{FF2B5EF4-FFF2-40B4-BE49-F238E27FC236}">
                  <a16:creationId xmlns:a16="http://schemas.microsoft.com/office/drawing/2014/main" id="{03A584E2-F9F5-A677-2043-BDE5015FE946}"/>
                </a:ext>
              </a:extLst>
            </p:cNvPr>
            <p:cNvGrpSpPr/>
            <p:nvPr/>
          </p:nvGrpSpPr>
          <p:grpSpPr>
            <a:xfrm>
              <a:off x="13947588" y="6486712"/>
              <a:ext cx="711200" cy="635000"/>
              <a:chOff x="0" y="0"/>
              <a:chExt cx="948267" cy="846667"/>
            </a:xfrm>
          </p:grpSpPr>
          <p:sp>
            <p:nvSpPr>
              <p:cNvPr id="23" name="Freeform 28">
                <a:extLst>
                  <a:ext uri="{FF2B5EF4-FFF2-40B4-BE49-F238E27FC236}">
                    <a16:creationId xmlns:a16="http://schemas.microsoft.com/office/drawing/2014/main" id="{7C4C1131-176B-8274-8357-4385DB229860}"/>
                  </a:ext>
                </a:extLst>
              </p:cNvPr>
              <p:cNvSpPr/>
              <p:nvPr/>
            </p:nvSpPr>
            <p:spPr>
              <a:xfrm>
                <a:off x="16891" y="16891"/>
                <a:ext cx="914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812800">
                    <a:moveTo>
                      <a:pt x="0" y="406400"/>
                    </a:moveTo>
                    <a:cubicBezTo>
                      <a:pt x="0" y="181991"/>
                      <a:pt x="204724" y="0"/>
                      <a:pt x="457200" y="0"/>
                    </a:cubicBezTo>
                    <a:cubicBezTo>
                      <a:pt x="709676" y="0"/>
                      <a:pt x="914400" y="181991"/>
                      <a:pt x="914400" y="406400"/>
                    </a:cubicBezTo>
                    <a:cubicBezTo>
                      <a:pt x="914400" y="630809"/>
                      <a:pt x="709676" y="812800"/>
                      <a:pt x="457200" y="812800"/>
                    </a:cubicBezTo>
                    <a:cubicBezTo>
                      <a:pt x="204724" y="812800"/>
                      <a:pt x="0" y="630809"/>
                      <a:pt x="0" y="40640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24" name="Freeform 29">
                <a:extLst>
                  <a:ext uri="{FF2B5EF4-FFF2-40B4-BE49-F238E27FC236}">
                    <a16:creationId xmlns:a16="http://schemas.microsoft.com/office/drawing/2014/main" id="{326E56A0-A5CF-E724-6458-346D3AE095E1}"/>
                  </a:ext>
                </a:extLst>
              </p:cNvPr>
              <p:cNvSpPr/>
              <p:nvPr/>
            </p:nvSpPr>
            <p:spPr>
              <a:xfrm>
                <a:off x="0" y="0"/>
                <a:ext cx="948309" cy="846709"/>
              </a:xfrm>
              <a:custGeom>
                <a:avLst/>
                <a:gdLst/>
                <a:ahLst/>
                <a:cxnLst/>
                <a:rect l="l" t="t" r="r" b="b"/>
                <a:pathLst>
                  <a:path w="948309" h="846709">
                    <a:moveTo>
                      <a:pt x="0" y="423291"/>
                    </a:moveTo>
                    <a:cubicBezTo>
                      <a:pt x="0" y="187706"/>
                      <a:pt x="214249" y="0"/>
                      <a:pt x="474091" y="0"/>
                    </a:cubicBezTo>
                    <a:cubicBezTo>
                      <a:pt x="733933" y="0"/>
                      <a:pt x="948309" y="187706"/>
                      <a:pt x="948309" y="423291"/>
                    </a:cubicBezTo>
                    <a:lnTo>
                      <a:pt x="931291" y="423291"/>
                    </a:lnTo>
                    <a:lnTo>
                      <a:pt x="948182" y="423291"/>
                    </a:lnTo>
                    <a:cubicBezTo>
                      <a:pt x="948182" y="658876"/>
                      <a:pt x="733933" y="846582"/>
                      <a:pt x="474091" y="846582"/>
                    </a:cubicBezTo>
                    <a:lnTo>
                      <a:pt x="474091" y="829691"/>
                    </a:lnTo>
                    <a:lnTo>
                      <a:pt x="474091" y="846582"/>
                    </a:lnTo>
                    <a:cubicBezTo>
                      <a:pt x="214249" y="846709"/>
                      <a:pt x="0" y="659003"/>
                      <a:pt x="0" y="423291"/>
                    </a:cubicBezTo>
                    <a:lnTo>
                      <a:pt x="16891" y="423291"/>
                    </a:lnTo>
                    <a:lnTo>
                      <a:pt x="33909" y="423291"/>
                    </a:lnTo>
                    <a:lnTo>
                      <a:pt x="16891" y="423291"/>
                    </a:lnTo>
                    <a:lnTo>
                      <a:pt x="0" y="423291"/>
                    </a:lnTo>
                    <a:moveTo>
                      <a:pt x="33909" y="423291"/>
                    </a:moveTo>
                    <a:cubicBezTo>
                      <a:pt x="33909" y="432689"/>
                      <a:pt x="26289" y="440182"/>
                      <a:pt x="17018" y="440182"/>
                    </a:cubicBezTo>
                    <a:cubicBezTo>
                      <a:pt x="7747" y="440182"/>
                      <a:pt x="0" y="432689"/>
                      <a:pt x="0" y="423291"/>
                    </a:cubicBezTo>
                    <a:cubicBezTo>
                      <a:pt x="0" y="413893"/>
                      <a:pt x="7620" y="406400"/>
                      <a:pt x="16891" y="406400"/>
                    </a:cubicBezTo>
                    <a:cubicBezTo>
                      <a:pt x="26162" y="406400"/>
                      <a:pt x="33782" y="414020"/>
                      <a:pt x="33782" y="423291"/>
                    </a:cubicBezTo>
                    <a:cubicBezTo>
                      <a:pt x="33909" y="636651"/>
                      <a:pt x="229108" y="812800"/>
                      <a:pt x="474091" y="812800"/>
                    </a:cubicBezTo>
                    <a:cubicBezTo>
                      <a:pt x="719074" y="812800"/>
                      <a:pt x="914400" y="636651"/>
                      <a:pt x="914400" y="423291"/>
                    </a:cubicBezTo>
                    <a:cubicBezTo>
                      <a:pt x="914400" y="209931"/>
                      <a:pt x="719201" y="33909"/>
                      <a:pt x="474091" y="33909"/>
                    </a:cubicBezTo>
                    <a:lnTo>
                      <a:pt x="474091" y="16891"/>
                    </a:lnTo>
                    <a:lnTo>
                      <a:pt x="474091" y="33909"/>
                    </a:lnTo>
                    <a:cubicBezTo>
                      <a:pt x="228981" y="33909"/>
                      <a:pt x="33782" y="210058"/>
                      <a:pt x="33782" y="423418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27" name="TextBox 30">
                <a:extLst>
                  <a:ext uri="{FF2B5EF4-FFF2-40B4-BE49-F238E27FC236}">
                    <a16:creationId xmlns:a16="http://schemas.microsoft.com/office/drawing/2014/main" id="{ABA78C86-0905-6DB7-6E87-997AB8F717A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48267" cy="8847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r>
                  <a:rPr lang="en-US" sz="20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B4</a:t>
                </a:r>
              </a:p>
            </p:txBody>
          </p:sp>
        </p:grpSp>
        <p:grpSp>
          <p:nvGrpSpPr>
            <p:cNvPr id="16" name="Group 31">
              <a:extLst>
                <a:ext uri="{FF2B5EF4-FFF2-40B4-BE49-F238E27FC236}">
                  <a16:creationId xmlns:a16="http://schemas.microsoft.com/office/drawing/2014/main" id="{6EC31D28-5921-4166-2BD5-A50B52EBED60}"/>
                </a:ext>
              </a:extLst>
            </p:cNvPr>
            <p:cNvGrpSpPr/>
            <p:nvPr/>
          </p:nvGrpSpPr>
          <p:grpSpPr>
            <a:xfrm>
              <a:off x="10190069" y="6495489"/>
              <a:ext cx="711200" cy="635000"/>
              <a:chOff x="0" y="0"/>
              <a:chExt cx="948267" cy="846667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08200997-84A2-634B-9684-E5F859BD1206}"/>
                  </a:ext>
                </a:extLst>
              </p:cNvPr>
              <p:cNvSpPr/>
              <p:nvPr/>
            </p:nvSpPr>
            <p:spPr>
              <a:xfrm>
                <a:off x="16891" y="16891"/>
                <a:ext cx="914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812800">
                    <a:moveTo>
                      <a:pt x="0" y="406400"/>
                    </a:moveTo>
                    <a:cubicBezTo>
                      <a:pt x="0" y="181991"/>
                      <a:pt x="204724" y="0"/>
                      <a:pt x="457200" y="0"/>
                    </a:cubicBezTo>
                    <a:cubicBezTo>
                      <a:pt x="709676" y="0"/>
                      <a:pt x="914400" y="181991"/>
                      <a:pt x="914400" y="406400"/>
                    </a:cubicBezTo>
                    <a:cubicBezTo>
                      <a:pt x="914400" y="630809"/>
                      <a:pt x="709676" y="812800"/>
                      <a:pt x="457200" y="812800"/>
                    </a:cubicBezTo>
                    <a:cubicBezTo>
                      <a:pt x="204724" y="812800"/>
                      <a:pt x="0" y="630809"/>
                      <a:pt x="0" y="40640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21" name="Freeform 33">
                <a:extLst>
                  <a:ext uri="{FF2B5EF4-FFF2-40B4-BE49-F238E27FC236}">
                    <a16:creationId xmlns:a16="http://schemas.microsoft.com/office/drawing/2014/main" id="{BD9D866B-76E6-89E3-37BB-43C2FF43ABB7}"/>
                  </a:ext>
                </a:extLst>
              </p:cNvPr>
              <p:cNvSpPr/>
              <p:nvPr/>
            </p:nvSpPr>
            <p:spPr>
              <a:xfrm>
                <a:off x="0" y="0"/>
                <a:ext cx="948309" cy="846709"/>
              </a:xfrm>
              <a:custGeom>
                <a:avLst/>
                <a:gdLst/>
                <a:ahLst/>
                <a:cxnLst/>
                <a:rect l="l" t="t" r="r" b="b"/>
                <a:pathLst>
                  <a:path w="948309" h="846709">
                    <a:moveTo>
                      <a:pt x="0" y="423291"/>
                    </a:moveTo>
                    <a:cubicBezTo>
                      <a:pt x="0" y="187706"/>
                      <a:pt x="214249" y="0"/>
                      <a:pt x="474091" y="0"/>
                    </a:cubicBezTo>
                    <a:cubicBezTo>
                      <a:pt x="733933" y="0"/>
                      <a:pt x="948309" y="187706"/>
                      <a:pt x="948309" y="423291"/>
                    </a:cubicBezTo>
                    <a:lnTo>
                      <a:pt x="931291" y="423291"/>
                    </a:lnTo>
                    <a:lnTo>
                      <a:pt x="948182" y="423291"/>
                    </a:lnTo>
                    <a:cubicBezTo>
                      <a:pt x="948182" y="658876"/>
                      <a:pt x="733933" y="846582"/>
                      <a:pt x="474091" y="846582"/>
                    </a:cubicBezTo>
                    <a:lnTo>
                      <a:pt x="474091" y="829691"/>
                    </a:lnTo>
                    <a:lnTo>
                      <a:pt x="474091" y="846582"/>
                    </a:lnTo>
                    <a:cubicBezTo>
                      <a:pt x="214249" y="846709"/>
                      <a:pt x="0" y="659003"/>
                      <a:pt x="0" y="423291"/>
                    </a:cubicBezTo>
                    <a:lnTo>
                      <a:pt x="16891" y="423291"/>
                    </a:lnTo>
                    <a:lnTo>
                      <a:pt x="33909" y="423291"/>
                    </a:lnTo>
                    <a:lnTo>
                      <a:pt x="16891" y="423291"/>
                    </a:lnTo>
                    <a:lnTo>
                      <a:pt x="0" y="423291"/>
                    </a:lnTo>
                    <a:moveTo>
                      <a:pt x="33909" y="423291"/>
                    </a:moveTo>
                    <a:cubicBezTo>
                      <a:pt x="33909" y="432689"/>
                      <a:pt x="26289" y="440182"/>
                      <a:pt x="17018" y="440182"/>
                    </a:cubicBezTo>
                    <a:cubicBezTo>
                      <a:pt x="7747" y="440182"/>
                      <a:pt x="0" y="432689"/>
                      <a:pt x="0" y="423291"/>
                    </a:cubicBezTo>
                    <a:cubicBezTo>
                      <a:pt x="0" y="413893"/>
                      <a:pt x="7620" y="406400"/>
                      <a:pt x="16891" y="406400"/>
                    </a:cubicBezTo>
                    <a:cubicBezTo>
                      <a:pt x="26162" y="406400"/>
                      <a:pt x="33782" y="414020"/>
                      <a:pt x="33782" y="423291"/>
                    </a:cubicBezTo>
                    <a:cubicBezTo>
                      <a:pt x="33909" y="636651"/>
                      <a:pt x="229108" y="812800"/>
                      <a:pt x="474091" y="812800"/>
                    </a:cubicBezTo>
                    <a:cubicBezTo>
                      <a:pt x="719074" y="812800"/>
                      <a:pt x="914400" y="636651"/>
                      <a:pt x="914400" y="423291"/>
                    </a:cubicBezTo>
                    <a:cubicBezTo>
                      <a:pt x="914400" y="209931"/>
                      <a:pt x="719201" y="33909"/>
                      <a:pt x="474091" y="33909"/>
                    </a:cubicBezTo>
                    <a:lnTo>
                      <a:pt x="474091" y="16891"/>
                    </a:lnTo>
                    <a:lnTo>
                      <a:pt x="474091" y="33909"/>
                    </a:lnTo>
                    <a:cubicBezTo>
                      <a:pt x="228981" y="33909"/>
                      <a:pt x="33782" y="210058"/>
                      <a:pt x="33782" y="423418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22" name="TextBox 34">
                <a:extLst>
                  <a:ext uri="{FF2B5EF4-FFF2-40B4-BE49-F238E27FC236}">
                    <a16:creationId xmlns:a16="http://schemas.microsoft.com/office/drawing/2014/main" id="{2EAFF5A4-D9AE-2522-E788-17B75BF3777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48267" cy="8847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r>
                  <a:rPr lang="en-US" sz="20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B2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4141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774E8-3792-DB8B-2D1C-AFE268888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F6C9809-F48A-5D42-9A9D-5BA71C80EF8C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ACDC2EF-BFB9-B9BA-BC8C-D23A3EBDBABF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3CFCC2E-8E49-CF76-A625-15CEB75737A8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85A37F2-605C-4082-FCB4-622B35A647B4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3A94905-44A8-B3E7-C391-2112747AA29F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E656B0D8-1DFE-7DA4-796F-7FEA06F82B43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주문 관리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3727C31-59AC-2F9C-A8BF-023AA0A4D872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A16EC77D-3A43-0F25-BC17-F180CD8E2043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96FE14E7-9222-176C-7DCF-5F6586D0EC0B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849C411-68A9-0A24-369D-EC5857A58380}"/>
              </a:ext>
            </a:extLst>
          </p:cNvPr>
          <p:cNvSpPr txBox="1"/>
          <p:nvPr/>
        </p:nvSpPr>
        <p:spPr>
          <a:xfrm>
            <a:off x="12952116" y="5074918"/>
            <a:ext cx="43079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 </a:t>
            </a:r>
            <a:r>
              <a:rPr lang="ko-KR" altLang="en-US" dirty="0"/>
              <a:t>입력 </a:t>
            </a:r>
            <a:r>
              <a:rPr lang="en-US" altLang="ko-KR" dirty="0"/>
              <a:t>]</a:t>
            </a:r>
            <a:endParaRPr lang="ko-KR" altLang="en-US" dirty="0"/>
          </a:p>
          <a:p>
            <a:r>
              <a:rPr lang="en-US" altLang="ko-KR" dirty="0"/>
              <a:t>C1 : </a:t>
            </a:r>
            <a:r>
              <a:rPr lang="ko-KR" altLang="en-US" dirty="0"/>
              <a:t>배송지 주소 및 연락처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[ </a:t>
            </a:r>
            <a:r>
              <a:rPr lang="ko-KR" altLang="en-US" dirty="0"/>
              <a:t>출력 </a:t>
            </a:r>
            <a:r>
              <a:rPr lang="en-US" altLang="ko-KR" dirty="0"/>
              <a:t>]</a:t>
            </a:r>
            <a:endParaRPr lang="ko-KR" altLang="en-US" dirty="0"/>
          </a:p>
          <a:p>
            <a:r>
              <a:rPr lang="en-US" altLang="ko-KR" dirty="0"/>
              <a:t>C2 : </a:t>
            </a:r>
            <a:r>
              <a:rPr lang="ko-KR" altLang="en-US" dirty="0"/>
              <a:t>배송지 변경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[ </a:t>
            </a:r>
            <a:r>
              <a:rPr lang="ko-KR" altLang="en-US" dirty="0"/>
              <a:t>이동 </a:t>
            </a:r>
            <a:r>
              <a:rPr lang="en-US" altLang="ko-KR" dirty="0"/>
              <a:t>]</a:t>
            </a:r>
            <a:endParaRPr lang="ko-KR" altLang="en-US" dirty="0"/>
          </a:p>
          <a:p>
            <a:r>
              <a:rPr lang="en-US" altLang="ko-KR" dirty="0"/>
              <a:t>C3 : /orders/ordersList.do</a:t>
            </a:r>
            <a:endParaRPr lang="ko-KR" altLang="en-US" dirty="0"/>
          </a:p>
          <a:p>
            <a:r>
              <a:rPr lang="en-US" altLang="ko-KR" dirty="0"/>
              <a:t>C4 : /main/main.do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4839A4F-BAEC-09CB-F938-E4C6E0EC9ADE}"/>
              </a:ext>
            </a:extLst>
          </p:cNvPr>
          <p:cNvGrpSpPr/>
          <p:nvPr/>
        </p:nvGrpSpPr>
        <p:grpSpPr>
          <a:xfrm>
            <a:off x="1027914" y="3963124"/>
            <a:ext cx="11011686" cy="5809582"/>
            <a:chOff x="1815353" y="2381250"/>
            <a:chExt cx="12153900" cy="6347758"/>
          </a:xfrm>
        </p:grpSpPr>
        <p:grpSp>
          <p:nvGrpSpPr>
            <p:cNvPr id="19" name="Group 2">
              <a:extLst>
                <a:ext uri="{FF2B5EF4-FFF2-40B4-BE49-F238E27FC236}">
                  <a16:creationId xmlns:a16="http://schemas.microsoft.com/office/drawing/2014/main" id="{2A424FDD-F5BA-8329-A14D-2E890C3C99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15353" y="2381250"/>
              <a:ext cx="12153900" cy="6343650"/>
              <a:chOff x="0" y="0"/>
              <a:chExt cx="16205200" cy="8458200"/>
            </a:xfrm>
          </p:grpSpPr>
          <p:sp>
            <p:nvSpPr>
              <p:cNvPr id="53" name="Freeform 3">
                <a:extLst>
                  <a:ext uri="{FF2B5EF4-FFF2-40B4-BE49-F238E27FC236}">
                    <a16:creationId xmlns:a16="http://schemas.microsoft.com/office/drawing/2014/main" id="{00FBF845-5026-F3E0-06F6-3E784331328A}"/>
                  </a:ext>
                </a:extLst>
              </p:cNvPr>
              <p:cNvSpPr/>
              <p:nvPr/>
            </p:nvSpPr>
            <p:spPr>
              <a:xfrm>
                <a:off x="0" y="0"/>
                <a:ext cx="16205200" cy="8458200"/>
              </a:xfrm>
              <a:custGeom>
                <a:avLst/>
                <a:gdLst/>
                <a:ahLst/>
                <a:cxnLst/>
                <a:rect l="l" t="t" r="r" b="b"/>
                <a:pathLst>
                  <a:path w="16205200" h="8458200">
                    <a:moveTo>
                      <a:pt x="0" y="0"/>
                    </a:moveTo>
                    <a:lnTo>
                      <a:pt x="16205200" y="0"/>
                    </a:lnTo>
                    <a:lnTo>
                      <a:pt x="16205200" y="8458200"/>
                    </a:lnTo>
                    <a:lnTo>
                      <a:pt x="0" y="84582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20" name="Group 15">
              <a:extLst>
                <a:ext uri="{FF2B5EF4-FFF2-40B4-BE49-F238E27FC236}">
                  <a16:creationId xmlns:a16="http://schemas.microsoft.com/office/drawing/2014/main" id="{D7CE708F-184D-4638-4C87-03F3247B74DE}"/>
                </a:ext>
              </a:extLst>
            </p:cNvPr>
            <p:cNvGrpSpPr/>
            <p:nvPr/>
          </p:nvGrpSpPr>
          <p:grpSpPr>
            <a:xfrm>
              <a:off x="4274671" y="5130800"/>
              <a:ext cx="711200" cy="635000"/>
              <a:chOff x="0" y="0"/>
              <a:chExt cx="948267" cy="846667"/>
            </a:xfrm>
          </p:grpSpPr>
          <p:sp>
            <p:nvSpPr>
              <p:cNvPr id="50" name="Freeform 16">
                <a:extLst>
                  <a:ext uri="{FF2B5EF4-FFF2-40B4-BE49-F238E27FC236}">
                    <a16:creationId xmlns:a16="http://schemas.microsoft.com/office/drawing/2014/main" id="{AB10D49A-1BAF-F980-55AA-EFFFC0C1002F}"/>
                  </a:ext>
                </a:extLst>
              </p:cNvPr>
              <p:cNvSpPr/>
              <p:nvPr/>
            </p:nvSpPr>
            <p:spPr>
              <a:xfrm>
                <a:off x="16891" y="16891"/>
                <a:ext cx="914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812800">
                    <a:moveTo>
                      <a:pt x="0" y="406400"/>
                    </a:moveTo>
                    <a:cubicBezTo>
                      <a:pt x="0" y="181991"/>
                      <a:pt x="204724" y="0"/>
                      <a:pt x="457200" y="0"/>
                    </a:cubicBezTo>
                    <a:cubicBezTo>
                      <a:pt x="709676" y="0"/>
                      <a:pt x="914400" y="181991"/>
                      <a:pt x="914400" y="406400"/>
                    </a:cubicBezTo>
                    <a:cubicBezTo>
                      <a:pt x="914400" y="630809"/>
                      <a:pt x="709676" y="812800"/>
                      <a:pt x="457200" y="812800"/>
                    </a:cubicBezTo>
                    <a:cubicBezTo>
                      <a:pt x="204724" y="812800"/>
                      <a:pt x="0" y="630809"/>
                      <a:pt x="0" y="40640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51" name="Freeform 17">
                <a:extLst>
                  <a:ext uri="{FF2B5EF4-FFF2-40B4-BE49-F238E27FC236}">
                    <a16:creationId xmlns:a16="http://schemas.microsoft.com/office/drawing/2014/main" id="{2BF2862C-EF6F-CCEE-4661-581F6369C9BB}"/>
                  </a:ext>
                </a:extLst>
              </p:cNvPr>
              <p:cNvSpPr/>
              <p:nvPr/>
            </p:nvSpPr>
            <p:spPr>
              <a:xfrm>
                <a:off x="0" y="0"/>
                <a:ext cx="948309" cy="846709"/>
              </a:xfrm>
              <a:custGeom>
                <a:avLst/>
                <a:gdLst/>
                <a:ahLst/>
                <a:cxnLst/>
                <a:rect l="l" t="t" r="r" b="b"/>
                <a:pathLst>
                  <a:path w="948309" h="846709">
                    <a:moveTo>
                      <a:pt x="0" y="423291"/>
                    </a:moveTo>
                    <a:cubicBezTo>
                      <a:pt x="0" y="187706"/>
                      <a:pt x="214249" y="0"/>
                      <a:pt x="474091" y="0"/>
                    </a:cubicBezTo>
                    <a:cubicBezTo>
                      <a:pt x="733933" y="0"/>
                      <a:pt x="948309" y="187706"/>
                      <a:pt x="948309" y="423291"/>
                    </a:cubicBezTo>
                    <a:lnTo>
                      <a:pt x="931291" y="423291"/>
                    </a:lnTo>
                    <a:lnTo>
                      <a:pt x="948182" y="423291"/>
                    </a:lnTo>
                    <a:cubicBezTo>
                      <a:pt x="948182" y="658876"/>
                      <a:pt x="733933" y="846582"/>
                      <a:pt x="474091" y="846582"/>
                    </a:cubicBezTo>
                    <a:lnTo>
                      <a:pt x="474091" y="829691"/>
                    </a:lnTo>
                    <a:lnTo>
                      <a:pt x="474091" y="846582"/>
                    </a:lnTo>
                    <a:cubicBezTo>
                      <a:pt x="214249" y="846709"/>
                      <a:pt x="0" y="659003"/>
                      <a:pt x="0" y="423291"/>
                    </a:cubicBezTo>
                    <a:lnTo>
                      <a:pt x="16891" y="423291"/>
                    </a:lnTo>
                    <a:lnTo>
                      <a:pt x="33909" y="423291"/>
                    </a:lnTo>
                    <a:lnTo>
                      <a:pt x="16891" y="423291"/>
                    </a:lnTo>
                    <a:lnTo>
                      <a:pt x="0" y="423291"/>
                    </a:lnTo>
                    <a:moveTo>
                      <a:pt x="33909" y="423291"/>
                    </a:moveTo>
                    <a:cubicBezTo>
                      <a:pt x="33909" y="432689"/>
                      <a:pt x="26289" y="440182"/>
                      <a:pt x="17018" y="440182"/>
                    </a:cubicBezTo>
                    <a:cubicBezTo>
                      <a:pt x="7747" y="440182"/>
                      <a:pt x="0" y="432689"/>
                      <a:pt x="0" y="423291"/>
                    </a:cubicBezTo>
                    <a:cubicBezTo>
                      <a:pt x="0" y="413893"/>
                      <a:pt x="7620" y="406400"/>
                      <a:pt x="16891" y="406400"/>
                    </a:cubicBezTo>
                    <a:cubicBezTo>
                      <a:pt x="26162" y="406400"/>
                      <a:pt x="33782" y="414020"/>
                      <a:pt x="33782" y="423291"/>
                    </a:cubicBezTo>
                    <a:cubicBezTo>
                      <a:pt x="33909" y="636651"/>
                      <a:pt x="229108" y="812800"/>
                      <a:pt x="474091" y="812800"/>
                    </a:cubicBezTo>
                    <a:cubicBezTo>
                      <a:pt x="719074" y="812800"/>
                      <a:pt x="914400" y="636651"/>
                      <a:pt x="914400" y="423291"/>
                    </a:cubicBezTo>
                    <a:cubicBezTo>
                      <a:pt x="914400" y="209931"/>
                      <a:pt x="719201" y="33909"/>
                      <a:pt x="474091" y="33909"/>
                    </a:cubicBezTo>
                    <a:lnTo>
                      <a:pt x="474091" y="16891"/>
                    </a:lnTo>
                    <a:lnTo>
                      <a:pt x="474091" y="33909"/>
                    </a:lnTo>
                    <a:cubicBezTo>
                      <a:pt x="228981" y="33909"/>
                      <a:pt x="33782" y="210058"/>
                      <a:pt x="33782" y="423418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52" name="TextBox 18">
                <a:extLst>
                  <a:ext uri="{FF2B5EF4-FFF2-40B4-BE49-F238E27FC236}">
                    <a16:creationId xmlns:a16="http://schemas.microsoft.com/office/drawing/2014/main" id="{F31D1E29-9EFB-D3A1-7851-A5849BB67A2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48267" cy="8847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r>
                  <a:rPr lang="en-US" sz="20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C1</a:t>
                </a:r>
              </a:p>
            </p:txBody>
          </p:sp>
        </p:grpSp>
        <p:grpSp>
          <p:nvGrpSpPr>
            <p:cNvPr id="36" name="Group 19">
              <a:extLst>
                <a:ext uri="{FF2B5EF4-FFF2-40B4-BE49-F238E27FC236}">
                  <a16:creationId xmlns:a16="http://schemas.microsoft.com/office/drawing/2014/main" id="{B30A175D-D1E1-46EB-6DB1-473307DC8F96}"/>
                </a:ext>
              </a:extLst>
            </p:cNvPr>
            <p:cNvGrpSpPr/>
            <p:nvPr/>
          </p:nvGrpSpPr>
          <p:grpSpPr>
            <a:xfrm>
              <a:off x="8305800" y="8094008"/>
              <a:ext cx="711200" cy="635000"/>
              <a:chOff x="0" y="0"/>
              <a:chExt cx="948267" cy="846667"/>
            </a:xfrm>
          </p:grpSpPr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E7F68DBE-51E0-685E-420A-B217C54DD50A}"/>
                  </a:ext>
                </a:extLst>
              </p:cNvPr>
              <p:cNvSpPr/>
              <p:nvPr/>
            </p:nvSpPr>
            <p:spPr>
              <a:xfrm>
                <a:off x="16891" y="16891"/>
                <a:ext cx="914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812800">
                    <a:moveTo>
                      <a:pt x="0" y="406400"/>
                    </a:moveTo>
                    <a:cubicBezTo>
                      <a:pt x="0" y="181991"/>
                      <a:pt x="204724" y="0"/>
                      <a:pt x="457200" y="0"/>
                    </a:cubicBezTo>
                    <a:cubicBezTo>
                      <a:pt x="709676" y="0"/>
                      <a:pt x="914400" y="181991"/>
                      <a:pt x="914400" y="406400"/>
                    </a:cubicBezTo>
                    <a:cubicBezTo>
                      <a:pt x="914400" y="630809"/>
                      <a:pt x="709676" y="812800"/>
                      <a:pt x="457200" y="812800"/>
                    </a:cubicBezTo>
                    <a:cubicBezTo>
                      <a:pt x="204724" y="812800"/>
                      <a:pt x="0" y="630809"/>
                      <a:pt x="0" y="40640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48" name="Freeform 21">
                <a:extLst>
                  <a:ext uri="{FF2B5EF4-FFF2-40B4-BE49-F238E27FC236}">
                    <a16:creationId xmlns:a16="http://schemas.microsoft.com/office/drawing/2014/main" id="{BEF6A313-3E73-BC37-B686-1F0613457960}"/>
                  </a:ext>
                </a:extLst>
              </p:cNvPr>
              <p:cNvSpPr/>
              <p:nvPr/>
            </p:nvSpPr>
            <p:spPr>
              <a:xfrm>
                <a:off x="0" y="0"/>
                <a:ext cx="948309" cy="846709"/>
              </a:xfrm>
              <a:custGeom>
                <a:avLst/>
                <a:gdLst/>
                <a:ahLst/>
                <a:cxnLst/>
                <a:rect l="l" t="t" r="r" b="b"/>
                <a:pathLst>
                  <a:path w="948309" h="846709">
                    <a:moveTo>
                      <a:pt x="0" y="423291"/>
                    </a:moveTo>
                    <a:cubicBezTo>
                      <a:pt x="0" y="187706"/>
                      <a:pt x="214249" y="0"/>
                      <a:pt x="474091" y="0"/>
                    </a:cubicBezTo>
                    <a:cubicBezTo>
                      <a:pt x="733933" y="0"/>
                      <a:pt x="948309" y="187706"/>
                      <a:pt x="948309" y="423291"/>
                    </a:cubicBezTo>
                    <a:lnTo>
                      <a:pt x="931291" y="423291"/>
                    </a:lnTo>
                    <a:lnTo>
                      <a:pt x="948182" y="423291"/>
                    </a:lnTo>
                    <a:cubicBezTo>
                      <a:pt x="948182" y="658876"/>
                      <a:pt x="733933" y="846582"/>
                      <a:pt x="474091" y="846582"/>
                    </a:cubicBezTo>
                    <a:lnTo>
                      <a:pt x="474091" y="829691"/>
                    </a:lnTo>
                    <a:lnTo>
                      <a:pt x="474091" y="846582"/>
                    </a:lnTo>
                    <a:cubicBezTo>
                      <a:pt x="214249" y="846709"/>
                      <a:pt x="0" y="659003"/>
                      <a:pt x="0" y="423291"/>
                    </a:cubicBezTo>
                    <a:lnTo>
                      <a:pt x="16891" y="423291"/>
                    </a:lnTo>
                    <a:lnTo>
                      <a:pt x="33909" y="423291"/>
                    </a:lnTo>
                    <a:lnTo>
                      <a:pt x="16891" y="423291"/>
                    </a:lnTo>
                    <a:lnTo>
                      <a:pt x="0" y="423291"/>
                    </a:lnTo>
                    <a:moveTo>
                      <a:pt x="33909" y="423291"/>
                    </a:moveTo>
                    <a:cubicBezTo>
                      <a:pt x="33909" y="432689"/>
                      <a:pt x="26289" y="440182"/>
                      <a:pt x="17018" y="440182"/>
                    </a:cubicBezTo>
                    <a:cubicBezTo>
                      <a:pt x="7747" y="440182"/>
                      <a:pt x="0" y="432689"/>
                      <a:pt x="0" y="423291"/>
                    </a:cubicBezTo>
                    <a:cubicBezTo>
                      <a:pt x="0" y="413893"/>
                      <a:pt x="7620" y="406400"/>
                      <a:pt x="16891" y="406400"/>
                    </a:cubicBezTo>
                    <a:cubicBezTo>
                      <a:pt x="26162" y="406400"/>
                      <a:pt x="33782" y="414020"/>
                      <a:pt x="33782" y="423291"/>
                    </a:cubicBezTo>
                    <a:cubicBezTo>
                      <a:pt x="33909" y="636651"/>
                      <a:pt x="229108" y="812800"/>
                      <a:pt x="474091" y="812800"/>
                    </a:cubicBezTo>
                    <a:cubicBezTo>
                      <a:pt x="719074" y="812800"/>
                      <a:pt x="914400" y="636651"/>
                      <a:pt x="914400" y="423291"/>
                    </a:cubicBezTo>
                    <a:cubicBezTo>
                      <a:pt x="914400" y="209931"/>
                      <a:pt x="719201" y="33909"/>
                      <a:pt x="474091" y="33909"/>
                    </a:cubicBezTo>
                    <a:lnTo>
                      <a:pt x="474091" y="16891"/>
                    </a:lnTo>
                    <a:lnTo>
                      <a:pt x="474091" y="33909"/>
                    </a:lnTo>
                    <a:cubicBezTo>
                      <a:pt x="228981" y="33909"/>
                      <a:pt x="33782" y="210058"/>
                      <a:pt x="33782" y="423418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49" name="TextBox 22">
                <a:extLst>
                  <a:ext uri="{FF2B5EF4-FFF2-40B4-BE49-F238E27FC236}">
                    <a16:creationId xmlns:a16="http://schemas.microsoft.com/office/drawing/2014/main" id="{0A81A05C-06F8-C1A1-74AF-42D6555F2EC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48267" cy="8847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r>
                  <a:rPr lang="en-US" sz="20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C3</a:t>
                </a:r>
              </a:p>
            </p:txBody>
          </p:sp>
        </p:grpSp>
        <p:grpSp>
          <p:nvGrpSpPr>
            <p:cNvPr id="37" name="Group 23">
              <a:extLst>
                <a:ext uri="{FF2B5EF4-FFF2-40B4-BE49-F238E27FC236}">
                  <a16:creationId xmlns:a16="http://schemas.microsoft.com/office/drawing/2014/main" id="{9C9EBAE9-911E-8C6E-473B-E751A891B800}"/>
                </a:ext>
              </a:extLst>
            </p:cNvPr>
            <p:cNvGrpSpPr/>
            <p:nvPr/>
          </p:nvGrpSpPr>
          <p:grpSpPr>
            <a:xfrm>
              <a:off x="6997700" y="8094008"/>
              <a:ext cx="711200" cy="635000"/>
              <a:chOff x="0" y="0"/>
              <a:chExt cx="948267" cy="846667"/>
            </a:xfrm>
          </p:grpSpPr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D247F275-C8F7-6B69-8BDC-D262042662E8}"/>
                  </a:ext>
                </a:extLst>
              </p:cNvPr>
              <p:cNvSpPr/>
              <p:nvPr/>
            </p:nvSpPr>
            <p:spPr>
              <a:xfrm>
                <a:off x="16891" y="16891"/>
                <a:ext cx="914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812800">
                    <a:moveTo>
                      <a:pt x="0" y="406400"/>
                    </a:moveTo>
                    <a:cubicBezTo>
                      <a:pt x="0" y="181991"/>
                      <a:pt x="204724" y="0"/>
                      <a:pt x="457200" y="0"/>
                    </a:cubicBezTo>
                    <a:cubicBezTo>
                      <a:pt x="709676" y="0"/>
                      <a:pt x="914400" y="181991"/>
                      <a:pt x="914400" y="406400"/>
                    </a:cubicBezTo>
                    <a:cubicBezTo>
                      <a:pt x="914400" y="630809"/>
                      <a:pt x="709676" y="812800"/>
                      <a:pt x="457200" y="812800"/>
                    </a:cubicBezTo>
                    <a:cubicBezTo>
                      <a:pt x="204724" y="812800"/>
                      <a:pt x="0" y="630809"/>
                      <a:pt x="0" y="40640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DAAD3029-17B6-DD3D-99F6-A1AB35FB8AA3}"/>
                  </a:ext>
                </a:extLst>
              </p:cNvPr>
              <p:cNvSpPr/>
              <p:nvPr/>
            </p:nvSpPr>
            <p:spPr>
              <a:xfrm>
                <a:off x="0" y="0"/>
                <a:ext cx="948309" cy="846709"/>
              </a:xfrm>
              <a:custGeom>
                <a:avLst/>
                <a:gdLst/>
                <a:ahLst/>
                <a:cxnLst/>
                <a:rect l="l" t="t" r="r" b="b"/>
                <a:pathLst>
                  <a:path w="948309" h="846709">
                    <a:moveTo>
                      <a:pt x="0" y="423291"/>
                    </a:moveTo>
                    <a:cubicBezTo>
                      <a:pt x="0" y="187706"/>
                      <a:pt x="214249" y="0"/>
                      <a:pt x="474091" y="0"/>
                    </a:cubicBezTo>
                    <a:cubicBezTo>
                      <a:pt x="733933" y="0"/>
                      <a:pt x="948309" y="187706"/>
                      <a:pt x="948309" y="423291"/>
                    </a:cubicBezTo>
                    <a:lnTo>
                      <a:pt x="931291" y="423291"/>
                    </a:lnTo>
                    <a:lnTo>
                      <a:pt x="948182" y="423291"/>
                    </a:lnTo>
                    <a:cubicBezTo>
                      <a:pt x="948182" y="658876"/>
                      <a:pt x="733933" y="846582"/>
                      <a:pt x="474091" y="846582"/>
                    </a:cubicBezTo>
                    <a:lnTo>
                      <a:pt x="474091" y="829691"/>
                    </a:lnTo>
                    <a:lnTo>
                      <a:pt x="474091" y="846582"/>
                    </a:lnTo>
                    <a:cubicBezTo>
                      <a:pt x="214249" y="846709"/>
                      <a:pt x="0" y="659003"/>
                      <a:pt x="0" y="423291"/>
                    </a:cubicBezTo>
                    <a:lnTo>
                      <a:pt x="16891" y="423291"/>
                    </a:lnTo>
                    <a:lnTo>
                      <a:pt x="33909" y="423291"/>
                    </a:lnTo>
                    <a:lnTo>
                      <a:pt x="16891" y="423291"/>
                    </a:lnTo>
                    <a:lnTo>
                      <a:pt x="0" y="423291"/>
                    </a:lnTo>
                    <a:moveTo>
                      <a:pt x="33909" y="423291"/>
                    </a:moveTo>
                    <a:cubicBezTo>
                      <a:pt x="33909" y="432689"/>
                      <a:pt x="26289" y="440182"/>
                      <a:pt x="17018" y="440182"/>
                    </a:cubicBezTo>
                    <a:cubicBezTo>
                      <a:pt x="7747" y="440182"/>
                      <a:pt x="0" y="432689"/>
                      <a:pt x="0" y="423291"/>
                    </a:cubicBezTo>
                    <a:cubicBezTo>
                      <a:pt x="0" y="413893"/>
                      <a:pt x="7620" y="406400"/>
                      <a:pt x="16891" y="406400"/>
                    </a:cubicBezTo>
                    <a:cubicBezTo>
                      <a:pt x="26162" y="406400"/>
                      <a:pt x="33782" y="414020"/>
                      <a:pt x="33782" y="423291"/>
                    </a:cubicBezTo>
                    <a:cubicBezTo>
                      <a:pt x="33909" y="636651"/>
                      <a:pt x="229108" y="812800"/>
                      <a:pt x="474091" y="812800"/>
                    </a:cubicBezTo>
                    <a:cubicBezTo>
                      <a:pt x="719074" y="812800"/>
                      <a:pt x="914400" y="636651"/>
                      <a:pt x="914400" y="423291"/>
                    </a:cubicBezTo>
                    <a:cubicBezTo>
                      <a:pt x="914400" y="209931"/>
                      <a:pt x="719201" y="33909"/>
                      <a:pt x="474091" y="33909"/>
                    </a:cubicBezTo>
                    <a:lnTo>
                      <a:pt x="474091" y="16891"/>
                    </a:lnTo>
                    <a:lnTo>
                      <a:pt x="474091" y="33909"/>
                    </a:lnTo>
                    <a:cubicBezTo>
                      <a:pt x="228981" y="33909"/>
                      <a:pt x="33782" y="210058"/>
                      <a:pt x="33782" y="423418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46" name="TextBox 26">
                <a:extLst>
                  <a:ext uri="{FF2B5EF4-FFF2-40B4-BE49-F238E27FC236}">
                    <a16:creationId xmlns:a16="http://schemas.microsoft.com/office/drawing/2014/main" id="{48BAC650-030A-4C34-1C23-8F6579295F2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48267" cy="8847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r>
                  <a:rPr lang="en-US" sz="20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C4</a:t>
                </a:r>
              </a:p>
            </p:txBody>
          </p:sp>
        </p:grpSp>
        <p:grpSp>
          <p:nvGrpSpPr>
            <p:cNvPr id="38" name="Group 27">
              <a:extLst>
                <a:ext uri="{FF2B5EF4-FFF2-40B4-BE49-F238E27FC236}">
                  <a16:creationId xmlns:a16="http://schemas.microsoft.com/office/drawing/2014/main" id="{1EE2DAB6-7593-F119-D783-56AC56F316E1}"/>
                </a:ext>
              </a:extLst>
            </p:cNvPr>
            <p:cNvGrpSpPr/>
            <p:nvPr/>
          </p:nvGrpSpPr>
          <p:grpSpPr>
            <a:xfrm>
              <a:off x="8308227" y="6603626"/>
              <a:ext cx="711200" cy="635000"/>
              <a:chOff x="0" y="0"/>
              <a:chExt cx="948267" cy="846667"/>
            </a:xfrm>
          </p:grpSpPr>
          <p:sp>
            <p:nvSpPr>
              <p:cNvPr id="39" name="Freeform 28">
                <a:extLst>
                  <a:ext uri="{FF2B5EF4-FFF2-40B4-BE49-F238E27FC236}">
                    <a16:creationId xmlns:a16="http://schemas.microsoft.com/office/drawing/2014/main" id="{AA1CF127-40D4-0B58-225B-9E0903BC1E6F}"/>
                  </a:ext>
                </a:extLst>
              </p:cNvPr>
              <p:cNvSpPr/>
              <p:nvPr/>
            </p:nvSpPr>
            <p:spPr>
              <a:xfrm>
                <a:off x="16891" y="16891"/>
                <a:ext cx="914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812800">
                    <a:moveTo>
                      <a:pt x="0" y="406400"/>
                    </a:moveTo>
                    <a:cubicBezTo>
                      <a:pt x="0" y="181991"/>
                      <a:pt x="204724" y="0"/>
                      <a:pt x="457200" y="0"/>
                    </a:cubicBezTo>
                    <a:cubicBezTo>
                      <a:pt x="709676" y="0"/>
                      <a:pt x="914400" y="181991"/>
                      <a:pt x="914400" y="406400"/>
                    </a:cubicBezTo>
                    <a:cubicBezTo>
                      <a:pt x="914400" y="630809"/>
                      <a:pt x="709676" y="812800"/>
                      <a:pt x="457200" y="812800"/>
                    </a:cubicBezTo>
                    <a:cubicBezTo>
                      <a:pt x="204724" y="812800"/>
                      <a:pt x="0" y="630809"/>
                      <a:pt x="0" y="40640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40" name="Freeform 29">
                <a:extLst>
                  <a:ext uri="{FF2B5EF4-FFF2-40B4-BE49-F238E27FC236}">
                    <a16:creationId xmlns:a16="http://schemas.microsoft.com/office/drawing/2014/main" id="{CAFEA2C0-942F-842C-7AF6-759958940234}"/>
                  </a:ext>
                </a:extLst>
              </p:cNvPr>
              <p:cNvSpPr/>
              <p:nvPr/>
            </p:nvSpPr>
            <p:spPr>
              <a:xfrm>
                <a:off x="0" y="0"/>
                <a:ext cx="948309" cy="846709"/>
              </a:xfrm>
              <a:custGeom>
                <a:avLst/>
                <a:gdLst/>
                <a:ahLst/>
                <a:cxnLst/>
                <a:rect l="l" t="t" r="r" b="b"/>
                <a:pathLst>
                  <a:path w="948309" h="846709">
                    <a:moveTo>
                      <a:pt x="0" y="423291"/>
                    </a:moveTo>
                    <a:cubicBezTo>
                      <a:pt x="0" y="187706"/>
                      <a:pt x="214249" y="0"/>
                      <a:pt x="474091" y="0"/>
                    </a:cubicBezTo>
                    <a:cubicBezTo>
                      <a:pt x="733933" y="0"/>
                      <a:pt x="948309" y="187706"/>
                      <a:pt x="948309" y="423291"/>
                    </a:cubicBezTo>
                    <a:lnTo>
                      <a:pt x="931291" y="423291"/>
                    </a:lnTo>
                    <a:lnTo>
                      <a:pt x="948182" y="423291"/>
                    </a:lnTo>
                    <a:cubicBezTo>
                      <a:pt x="948182" y="658876"/>
                      <a:pt x="733933" y="846582"/>
                      <a:pt x="474091" y="846582"/>
                    </a:cubicBezTo>
                    <a:lnTo>
                      <a:pt x="474091" y="829691"/>
                    </a:lnTo>
                    <a:lnTo>
                      <a:pt x="474091" y="846582"/>
                    </a:lnTo>
                    <a:cubicBezTo>
                      <a:pt x="214249" y="846709"/>
                      <a:pt x="0" y="659003"/>
                      <a:pt x="0" y="423291"/>
                    </a:cubicBezTo>
                    <a:lnTo>
                      <a:pt x="16891" y="423291"/>
                    </a:lnTo>
                    <a:lnTo>
                      <a:pt x="33909" y="423291"/>
                    </a:lnTo>
                    <a:lnTo>
                      <a:pt x="16891" y="423291"/>
                    </a:lnTo>
                    <a:lnTo>
                      <a:pt x="0" y="423291"/>
                    </a:lnTo>
                    <a:moveTo>
                      <a:pt x="33909" y="423291"/>
                    </a:moveTo>
                    <a:cubicBezTo>
                      <a:pt x="33909" y="432689"/>
                      <a:pt x="26289" y="440182"/>
                      <a:pt x="17018" y="440182"/>
                    </a:cubicBezTo>
                    <a:cubicBezTo>
                      <a:pt x="7747" y="440182"/>
                      <a:pt x="0" y="432689"/>
                      <a:pt x="0" y="423291"/>
                    </a:cubicBezTo>
                    <a:cubicBezTo>
                      <a:pt x="0" y="413893"/>
                      <a:pt x="7620" y="406400"/>
                      <a:pt x="16891" y="406400"/>
                    </a:cubicBezTo>
                    <a:cubicBezTo>
                      <a:pt x="26162" y="406400"/>
                      <a:pt x="33782" y="414020"/>
                      <a:pt x="33782" y="423291"/>
                    </a:cubicBezTo>
                    <a:cubicBezTo>
                      <a:pt x="33909" y="636651"/>
                      <a:pt x="229108" y="812800"/>
                      <a:pt x="474091" y="812800"/>
                    </a:cubicBezTo>
                    <a:cubicBezTo>
                      <a:pt x="719074" y="812800"/>
                      <a:pt x="914400" y="636651"/>
                      <a:pt x="914400" y="423291"/>
                    </a:cubicBezTo>
                    <a:cubicBezTo>
                      <a:pt x="914400" y="209931"/>
                      <a:pt x="719201" y="33909"/>
                      <a:pt x="474091" y="33909"/>
                    </a:cubicBezTo>
                    <a:lnTo>
                      <a:pt x="474091" y="16891"/>
                    </a:lnTo>
                    <a:lnTo>
                      <a:pt x="474091" y="33909"/>
                    </a:lnTo>
                    <a:cubicBezTo>
                      <a:pt x="228981" y="33909"/>
                      <a:pt x="33782" y="210058"/>
                      <a:pt x="33782" y="423418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41" name="TextBox 30">
                <a:extLst>
                  <a:ext uri="{FF2B5EF4-FFF2-40B4-BE49-F238E27FC236}">
                    <a16:creationId xmlns:a16="http://schemas.microsoft.com/office/drawing/2014/main" id="{31538D91-1998-2539-128C-801FD26E63B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48267" cy="8847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r>
                  <a:rPr lang="en-US" sz="20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C2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1278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7D642-3E0C-FE1B-1B0B-9836E90CC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4401280-466E-B77D-F4A4-0B7EECB1EB94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F19B79F-2DFB-4BDE-8641-E63FFF8B2BD8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818CE78-5190-5502-C4F8-D131C84C9EDD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D86DB52-4E85-19CF-7988-D4A27092DB7C}"/>
              </a:ext>
            </a:extLst>
          </p:cNvPr>
          <p:cNvSpPr txBox="1"/>
          <p:nvPr/>
        </p:nvSpPr>
        <p:spPr>
          <a:xfrm>
            <a:off x="1028700" y="7897080"/>
            <a:ext cx="976610" cy="35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1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97E1C92-610B-FD42-AFE6-0B2AA67A04F2}"/>
              </a:ext>
            </a:extLst>
          </p:cNvPr>
          <p:cNvSpPr txBox="1"/>
          <p:nvPr/>
        </p:nvSpPr>
        <p:spPr>
          <a:xfrm>
            <a:off x="1028700" y="8464852"/>
            <a:ext cx="3758208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 err="1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백윤지</a:t>
            </a: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, </a:t>
            </a:r>
            <a:r>
              <a:rPr lang="en-US" sz="2102" dirty="0" err="1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최도경</a:t>
            </a: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, </a:t>
            </a:r>
            <a:r>
              <a:rPr lang="en-US" sz="2102" dirty="0" err="1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지세하</a:t>
            </a: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, </a:t>
            </a:r>
            <a:r>
              <a:rPr lang="en-US" sz="2102" dirty="0" err="1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김기중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E69292E-731A-73C9-3488-6251A22A8280}"/>
              </a:ext>
            </a:extLst>
          </p:cNvPr>
          <p:cNvSpPr txBox="1"/>
          <p:nvPr/>
        </p:nvSpPr>
        <p:spPr>
          <a:xfrm>
            <a:off x="1028700" y="8902121"/>
            <a:ext cx="4229100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이젠컴퓨터아카데미</a:t>
            </a:r>
            <a:r>
              <a:rPr lang="en-US" sz="210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02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의정부캠퍼스</a:t>
            </a:r>
            <a:endParaRPr lang="en-US" sz="2102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52B807A-1634-5EAE-E84B-099294BC110B}"/>
              </a:ext>
            </a:extLst>
          </p:cNvPr>
          <p:cNvSpPr txBox="1"/>
          <p:nvPr/>
        </p:nvSpPr>
        <p:spPr>
          <a:xfrm>
            <a:off x="3225800" y="3583272"/>
            <a:ext cx="11836400" cy="1751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62"/>
              </a:lnSpc>
            </a:pPr>
            <a:r>
              <a:rPr lang="en-US" sz="12000" b="1" spc="-283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02. </a:t>
            </a:r>
            <a:r>
              <a:rPr lang="ko-KR" altLang="en-US" sz="12000" b="1" spc="-283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전반</a:t>
            </a:r>
            <a:endParaRPr lang="en-US" sz="12000" b="1" spc="-283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A5ADCA3-16B5-C617-4C97-818897900430}"/>
              </a:ext>
            </a:extLst>
          </p:cNvPr>
          <p:cNvSpPr txBox="1"/>
          <p:nvPr/>
        </p:nvSpPr>
        <p:spPr>
          <a:xfrm>
            <a:off x="15044414" y="961168"/>
            <a:ext cx="2220874" cy="36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2419" b="1" spc="-6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Spring Project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30ACB0E-6598-1461-7AF7-DBC5752A82AD}"/>
              </a:ext>
            </a:extLst>
          </p:cNvPr>
          <p:cNvSpPr txBox="1"/>
          <p:nvPr/>
        </p:nvSpPr>
        <p:spPr>
          <a:xfrm>
            <a:off x="7924800" y="5817639"/>
            <a:ext cx="3169928" cy="1570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요구 사항</a:t>
            </a:r>
            <a:endParaRPr lang="en-US" altLang="ko-KR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개발 내용과 범위</a:t>
            </a:r>
            <a:endParaRPr lang="en-US" altLang="ko-KR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소요 자원</a:t>
            </a:r>
            <a:endParaRPr lang="en-US" altLang="ko-KR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2574760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A86BB-F660-710B-5D93-CC56D4B33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0CC5811-25C2-3042-AF36-2701EFE5E0CC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94CAC97-D81B-8685-CDA3-2F986C5B71DE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0684B65-B8E7-1F8E-8728-A666DF7958F8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56A84873-37A7-3FAA-3C33-BCBE1727AA15}"/>
              </a:ext>
            </a:extLst>
          </p:cNvPr>
          <p:cNvSpPr txBox="1"/>
          <p:nvPr/>
        </p:nvSpPr>
        <p:spPr>
          <a:xfrm>
            <a:off x="1028700" y="7897080"/>
            <a:ext cx="976610" cy="35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1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5A527D3-45C5-0BA9-348E-A54EB2BEB877}"/>
              </a:ext>
            </a:extLst>
          </p:cNvPr>
          <p:cNvSpPr txBox="1"/>
          <p:nvPr/>
        </p:nvSpPr>
        <p:spPr>
          <a:xfrm>
            <a:off x="1028700" y="8464852"/>
            <a:ext cx="3758208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 err="1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백윤지</a:t>
            </a: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, </a:t>
            </a:r>
            <a:r>
              <a:rPr lang="en-US" sz="2102" dirty="0" err="1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최도경</a:t>
            </a: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, </a:t>
            </a:r>
            <a:r>
              <a:rPr lang="en-US" sz="2102" dirty="0" err="1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지세하</a:t>
            </a:r>
            <a:r>
              <a:rPr lang="en-US" sz="2102" dirty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, </a:t>
            </a:r>
            <a:r>
              <a:rPr lang="en-US" sz="2102" dirty="0" err="1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김기중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9AB17D4-FAAD-30A9-2499-CE186606B63E}"/>
              </a:ext>
            </a:extLst>
          </p:cNvPr>
          <p:cNvSpPr txBox="1"/>
          <p:nvPr/>
        </p:nvSpPr>
        <p:spPr>
          <a:xfrm>
            <a:off x="1028700" y="8902121"/>
            <a:ext cx="4229100" cy="34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이젠컴퓨터아카데미</a:t>
            </a:r>
            <a:r>
              <a:rPr lang="en-US" sz="2102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02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의정부캠퍼스</a:t>
            </a:r>
            <a:endParaRPr lang="en-US" sz="2102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F16EB0B-923E-DECA-BEC2-98992B1BDCE4}"/>
              </a:ext>
            </a:extLst>
          </p:cNvPr>
          <p:cNvSpPr txBox="1"/>
          <p:nvPr/>
        </p:nvSpPr>
        <p:spPr>
          <a:xfrm>
            <a:off x="3225800" y="3583272"/>
            <a:ext cx="11836400" cy="1751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62"/>
              </a:lnSpc>
            </a:pPr>
            <a:r>
              <a:rPr lang="en-US" sz="12000" b="1" spc="-283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04. Back-End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954EBEC-2D87-E99D-9B5C-19D06D438079}"/>
              </a:ext>
            </a:extLst>
          </p:cNvPr>
          <p:cNvSpPr txBox="1"/>
          <p:nvPr/>
        </p:nvSpPr>
        <p:spPr>
          <a:xfrm>
            <a:off x="15044414" y="961168"/>
            <a:ext cx="2220874" cy="36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2419" b="1" spc="-6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Spring Project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0E1349B-F213-C5F9-A187-43F9A648A45E}"/>
              </a:ext>
            </a:extLst>
          </p:cNvPr>
          <p:cNvSpPr txBox="1"/>
          <p:nvPr/>
        </p:nvSpPr>
        <p:spPr>
          <a:xfrm>
            <a:off x="8031472" y="5829300"/>
            <a:ext cx="2225055" cy="4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altLang="ko-KR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DFD</a:t>
            </a:r>
            <a:endParaRPr lang="en-US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298231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6D310-2AA6-FEDB-7197-487A22AE0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4B95D8F-EF22-FEC2-6FA8-9067FF9C6648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F98D753-3135-9D83-1C14-DD613A8BA8FC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B1052AB-0E2F-2B2D-A4D0-A7B2CB057904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29A0E15-F09C-73BE-0BA5-E5DAB6AABB39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3D97DF6-1CD2-D87E-8E87-49430495CFE6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EBDA0822-DCF4-A718-86D4-0FA65534F2DB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관리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4ABEE1B-B549-B5B8-26C0-7E160AA84F40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11" name="Group 6">
            <a:extLst>
              <a:ext uri="{FF2B5EF4-FFF2-40B4-BE49-F238E27FC236}">
                <a16:creationId xmlns:a16="http://schemas.microsoft.com/office/drawing/2014/main" id="{28085B59-DBD0-29A0-9868-3D1DCFC6298F}"/>
              </a:ext>
            </a:extLst>
          </p:cNvPr>
          <p:cNvGrpSpPr>
            <a:grpSpLocks noChangeAspect="1"/>
          </p:cNvGrpSpPr>
          <p:nvPr/>
        </p:nvGrpSpPr>
        <p:grpSpPr>
          <a:xfrm>
            <a:off x="2667000" y="3549213"/>
            <a:ext cx="13735806" cy="6531692"/>
            <a:chOff x="0" y="0"/>
            <a:chExt cx="19940008" cy="9151601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2866CEF-6755-5753-0CC2-7893A2E6DA6E}"/>
                </a:ext>
              </a:extLst>
            </p:cNvPr>
            <p:cNvSpPr/>
            <p:nvPr/>
          </p:nvSpPr>
          <p:spPr>
            <a:xfrm>
              <a:off x="0" y="0"/>
              <a:ext cx="19940015" cy="9151620"/>
            </a:xfrm>
            <a:custGeom>
              <a:avLst/>
              <a:gdLst/>
              <a:ahLst/>
              <a:cxnLst/>
              <a:rect l="l" t="t" r="r" b="b"/>
              <a:pathLst>
                <a:path w="19940015" h="9151620">
                  <a:moveTo>
                    <a:pt x="0" y="0"/>
                  </a:moveTo>
                  <a:lnTo>
                    <a:pt x="19940015" y="0"/>
                  </a:lnTo>
                  <a:lnTo>
                    <a:pt x="19940015" y="9151620"/>
                  </a:lnTo>
                  <a:lnTo>
                    <a:pt x="0" y="9151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</p:sp>
      </p:grpSp>
    </p:spTree>
    <p:extLst>
      <p:ext uri="{BB962C8B-B14F-4D97-AF65-F5344CB8AC3E}">
        <p14:creationId xmlns:p14="http://schemas.microsoft.com/office/powerpoint/2010/main" val="26350072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5FB84-2294-B76C-444C-FD5469B5D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689DDDB-5A9A-9967-B6DF-1FE32F42563A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C060711-1F93-41DE-B95C-00D595251830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528CC0A-BA9C-ADD5-551E-3A77F22B9C7D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713FA25-736F-CD75-6C7A-BAC946FA73BC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5A4C735-1907-C2F4-47C1-491F5A36D20E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640694A8-D782-A8D2-5F53-C3787B82EAF9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공지 사항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DCF5EC8-736E-EBD2-C484-A69BF5B1DAB8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9" name="Group 28">
            <a:extLst>
              <a:ext uri="{FF2B5EF4-FFF2-40B4-BE49-F238E27FC236}">
                <a16:creationId xmlns:a16="http://schemas.microsoft.com/office/drawing/2014/main" id="{F0208896-4F41-0FAD-500C-79318814870D}"/>
              </a:ext>
            </a:extLst>
          </p:cNvPr>
          <p:cNvGrpSpPr>
            <a:grpSpLocks noChangeAspect="1"/>
          </p:cNvGrpSpPr>
          <p:nvPr/>
        </p:nvGrpSpPr>
        <p:grpSpPr>
          <a:xfrm>
            <a:off x="3792193" y="3549213"/>
            <a:ext cx="10703613" cy="6548814"/>
            <a:chOff x="0" y="0"/>
            <a:chExt cx="14348461" cy="10978683"/>
          </a:xfrm>
        </p:grpSpPr>
        <p:sp>
          <p:nvSpPr>
            <p:cNvPr id="10" name="Freeform 29">
              <a:extLst>
                <a:ext uri="{FF2B5EF4-FFF2-40B4-BE49-F238E27FC236}">
                  <a16:creationId xmlns:a16="http://schemas.microsoft.com/office/drawing/2014/main" id="{B080B669-ECFB-3624-4002-6D7E8E494D55}"/>
                </a:ext>
              </a:extLst>
            </p:cNvPr>
            <p:cNvSpPr/>
            <p:nvPr/>
          </p:nvSpPr>
          <p:spPr>
            <a:xfrm>
              <a:off x="0" y="0"/>
              <a:ext cx="14348461" cy="10978642"/>
            </a:xfrm>
            <a:custGeom>
              <a:avLst/>
              <a:gdLst/>
              <a:ahLst/>
              <a:cxnLst/>
              <a:rect l="l" t="t" r="r" b="b"/>
              <a:pathLst>
                <a:path w="14348461" h="10978642">
                  <a:moveTo>
                    <a:pt x="0" y="0"/>
                  </a:moveTo>
                  <a:lnTo>
                    <a:pt x="14348461" y="0"/>
                  </a:lnTo>
                  <a:lnTo>
                    <a:pt x="14348461" y="10978642"/>
                  </a:lnTo>
                  <a:lnTo>
                    <a:pt x="0" y="10978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6754" b="-6755"/>
              </a:stretch>
            </a:blip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</p:sp>
      </p:grpSp>
    </p:spTree>
    <p:extLst>
      <p:ext uri="{BB962C8B-B14F-4D97-AF65-F5344CB8AC3E}">
        <p14:creationId xmlns:p14="http://schemas.microsoft.com/office/powerpoint/2010/main" val="3079839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1D914-8730-B4DD-96E2-25278AC0E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F291AC4-3BEF-2384-0B71-9389180FDFA2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08A25D1-20F6-EAE1-04DB-AA54D37C35E0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46CC3D5-5F2D-FFBE-80A0-D5D0A8B217FD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9E9C654-5AAD-69D9-96D0-EA77DF4BB4E5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40F35D8-DC33-42F0-F002-F9739796E907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920EE15A-C9BB-E60B-39FA-1A8F16C15481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Q&amp;A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9BAA955-5445-3B4B-FFC6-CD6BD41EAFF1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11" name="Group 28">
            <a:extLst>
              <a:ext uri="{FF2B5EF4-FFF2-40B4-BE49-F238E27FC236}">
                <a16:creationId xmlns:a16="http://schemas.microsoft.com/office/drawing/2014/main" id="{8AC1656B-72DB-AF9B-41D7-9C9CA99CCFE6}"/>
              </a:ext>
            </a:extLst>
          </p:cNvPr>
          <p:cNvGrpSpPr>
            <a:grpSpLocks noChangeAspect="1"/>
          </p:cNvGrpSpPr>
          <p:nvPr/>
        </p:nvGrpSpPr>
        <p:grpSpPr>
          <a:xfrm>
            <a:off x="3505200" y="3549213"/>
            <a:ext cx="11633200" cy="6561503"/>
            <a:chOff x="0" y="0"/>
            <a:chExt cx="15331039" cy="11297280"/>
          </a:xfrm>
        </p:grpSpPr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A32D5625-D3A4-E47E-154B-D6D033661268}"/>
                </a:ext>
              </a:extLst>
            </p:cNvPr>
            <p:cNvSpPr/>
            <p:nvPr/>
          </p:nvSpPr>
          <p:spPr>
            <a:xfrm>
              <a:off x="0" y="0"/>
              <a:ext cx="15331060" cy="11297285"/>
            </a:xfrm>
            <a:custGeom>
              <a:avLst/>
              <a:gdLst/>
              <a:ahLst/>
              <a:cxnLst/>
              <a:rect l="l" t="t" r="r" b="b"/>
              <a:pathLst>
                <a:path w="15331060" h="11297285">
                  <a:moveTo>
                    <a:pt x="0" y="0"/>
                  </a:moveTo>
                  <a:lnTo>
                    <a:pt x="15331060" y="0"/>
                  </a:lnTo>
                  <a:lnTo>
                    <a:pt x="15331060" y="11297285"/>
                  </a:lnTo>
                  <a:lnTo>
                    <a:pt x="0" y="11297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156" b="-4156"/>
              </a:stretch>
            </a:blip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</p:sp>
      </p:grpSp>
    </p:spTree>
    <p:extLst>
      <p:ext uri="{BB962C8B-B14F-4D97-AF65-F5344CB8AC3E}">
        <p14:creationId xmlns:p14="http://schemas.microsoft.com/office/powerpoint/2010/main" val="1688762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34603-0668-8545-DA9D-9D9C3AEEA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B2625FE-DAF5-1CBE-ACDF-109840B2FA34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8FF1C23-F6C8-0186-064A-4012A72DF03E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86D706F-9F7E-2780-8D2E-804B13CEC37C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794541C-2D0A-1038-5D5E-E5F43D2C8C72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02D6138-36AA-D814-B490-DD5DE15B948D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D38D1AB-DCCD-639B-D2B6-1EA51ADE619B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상품 관리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7E91E99-9838-9FF7-8916-757D1E0C1570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9" name="Group 31">
            <a:extLst>
              <a:ext uri="{FF2B5EF4-FFF2-40B4-BE49-F238E27FC236}">
                <a16:creationId xmlns:a16="http://schemas.microsoft.com/office/drawing/2014/main" id="{795E963A-0AB6-17D7-18CB-0A9C8B4B1392}"/>
              </a:ext>
            </a:extLst>
          </p:cNvPr>
          <p:cNvGrpSpPr>
            <a:grpSpLocks noChangeAspect="1"/>
          </p:cNvGrpSpPr>
          <p:nvPr/>
        </p:nvGrpSpPr>
        <p:grpSpPr>
          <a:xfrm>
            <a:off x="3123088" y="3549214"/>
            <a:ext cx="12041823" cy="6514430"/>
            <a:chOff x="0" y="0"/>
            <a:chExt cx="18071128" cy="9556353"/>
          </a:xfrm>
        </p:grpSpPr>
        <p:sp>
          <p:nvSpPr>
            <p:cNvPr id="10" name="Freeform 32">
              <a:extLst>
                <a:ext uri="{FF2B5EF4-FFF2-40B4-BE49-F238E27FC236}">
                  <a16:creationId xmlns:a16="http://schemas.microsoft.com/office/drawing/2014/main" id="{84BEEA04-08D1-A11B-9128-5A54D9DA5290}"/>
                </a:ext>
              </a:extLst>
            </p:cNvPr>
            <p:cNvSpPr/>
            <p:nvPr/>
          </p:nvSpPr>
          <p:spPr>
            <a:xfrm>
              <a:off x="0" y="0"/>
              <a:ext cx="18071085" cy="9556369"/>
            </a:xfrm>
            <a:custGeom>
              <a:avLst/>
              <a:gdLst/>
              <a:ahLst/>
              <a:cxnLst/>
              <a:rect l="l" t="t" r="r" b="b"/>
              <a:pathLst>
                <a:path w="18071085" h="9556369">
                  <a:moveTo>
                    <a:pt x="0" y="0"/>
                  </a:moveTo>
                  <a:lnTo>
                    <a:pt x="18071085" y="0"/>
                  </a:lnTo>
                  <a:lnTo>
                    <a:pt x="18071085" y="9556369"/>
                  </a:lnTo>
                  <a:lnTo>
                    <a:pt x="0" y="9556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852" r="-6852"/>
              </a:stretch>
            </a:blip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</p:sp>
      </p:grpSp>
    </p:spTree>
    <p:extLst>
      <p:ext uri="{BB962C8B-B14F-4D97-AF65-F5344CB8AC3E}">
        <p14:creationId xmlns:p14="http://schemas.microsoft.com/office/powerpoint/2010/main" val="598826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6EB3E-EB07-4616-07E2-05F82F188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FF948E1-65F7-506C-40C6-F87BF9AE378C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E88674C-42A2-9A5A-D6AE-76A7C10E036B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4F50F77-E87E-D611-2690-3ED4DDB4D680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7D3A439-A9C2-4387-7C70-A9118AD95ECC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6B780AC-3CB8-9D97-5CE0-E762EF2F9FBD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C992DA2E-06E5-A4F3-337E-B159A62D013F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주문 관리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F2D263B-4D5B-A177-D8CD-4D509377E8D4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11" name="Group 28">
            <a:extLst>
              <a:ext uri="{FF2B5EF4-FFF2-40B4-BE49-F238E27FC236}">
                <a16:creationId xmlns:a16="http://schemas.microsoft.com/office/drawing/2014/main" id="{2ACA3A29-4427-F191-32DD-8D71E22F7D85}"/>
              </a:ext>
            </a:extLst>
          </p:cNvPr>
          <p:cNvGrpSpPr>
            <a:grpSpLocks noChangeAspect="1"/>
          </p:cNvGrpSpPr>
          <p:nvPr/>
        </p:nvGrpSpPr>
        <p:grpSpPr>
          <a:xfrm>
            <a:off x="4038600" y="3511113"/>
            <a:ext cx="10864805" cy="6664465"/>
            <a:chOff x="0" y="0"/>
            <a:chExt cx="15197607" cy="11723431"/>
          </a:xfrm>
        </p:grpSpPr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428CAFBA-7A50-F49D-6FAE-033A450326F9}"/>
                </a:ext>
              </a:extLst>
            </p:cNvPr>
            <p:cNvSpPr/>
            <p:nvPr/>
          </p:nvSpPr>
          <p:spPr>
            <a:xfrm>
              <a:off x="0" y="0"/>
              <a:ext cx="15197582" cy="11723370"/>
            </a:xfrm>
            <a:custGeom>
              <a:avLst/>
              <a:gdLst/>
              <a:ahLst/>
              <a:cxnLst/>
              <a:rect l="l" t="t" r="r" b="b"/>
              <a:pathLst>
                <a:path w="15197582" h="11723370">
                  <a:moveTo>
                    <a:pt x="0" y="0"/>
                  </a:moveTo>
                  <a:lnTo>
                    <a:pt x="15197582" y="0"/>
                  </a:lnTo>
                  <a:lnTo>
                    <a:pt x="15197582" y="11723370"/>
                  </a:lnTo>
                  <a:lnTo>
                    <a:pt x="0" y="11723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</p:sp>
      </p:grpSp>
    </p:spTree>
    <p:extLst>
      <p:ext uri="{BB962C8B-B14F-4D97-AF65-F5344CB8AC3E}">
        <p14:creationId xmlns:p14="http://schemas.microsoft.com/office/powerpoint/2010/main" val="38071697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126ED-3170-A54D-8D51-D008156F3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2F1B43C-2AE0-AECC-27A2-140926DE4F8B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FCADD56-8A96-C8E0-7708-A071DCA04CCC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E2CB210-C93F-B072-F3FD-6A526ABB0AA0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BA60E99-AE91-DFDA-FFF6-FDA1AB2A753F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47B6A0F-8BC2-85D9-7238-6DE21F4F06E6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B9E64C2-7702-B017-1F60-0D5C29F1410E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Data Base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AD8CB01-AB5A-2DB4-31C6-A44B41CE87CB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CDAA9E-D31A-0A83-12A0-4B25671750E4}"/>
              </a:ext>
            </a:extLst>
          </p:cNvPr>
          <p:cNvGrpSpPr/>
          <p:nvPr/>
        </p:nvGrpSpPr>
        <p:grpSpPr>
          <a:xfrm>
            <a:off x="3207998" y="3536134"/>
            <a:ext cx="12334394" cy="6577167"/>
            <a:chOff x="104505" y="1025021"/>
            <a:chExt cx="15201689" cy="9242944"/>
          </a:xfrm>
        </p:grpSpPr>
        <p:grpSp>
          <p:nvGrpSpPr>
            <p:cNvPr id="10" name="Group 24">
              <a:extLst>
                <a:ext uri="{FF2B5EF4-FFF2-40B4-BE49-F238E27FC236}">
                  <a16:creationId xmlns:a16="http://schemas.microsoft.com/office/drawing/2014/main" id="{A4B6B0F3-9121-2951-4178-E7AB59DA63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505" y="2139049"/>
              <a:ext cx="3596197" cy="3152383"/>
              <a:chOff x="0" y="0"/>
              <a:chExt cx="4794929" cy="4203177"/>
            </a:xfrm>
          </p:grpSpPr>
          <p:sp>
            <p:nvSpPr>
              <p:cNvPr id="17" name="Freeform 25">
                <a:extLst>
                  <a:ext uri="{FF2B5EF4-FFF2-40B4-BE49-F238E27FC236}">
                    <a16:creationId xmlns:a16="http://schemas.microsoft.com/office/drawing/2014/main" id="{2A5FE53C-891D-500B-0855-1C7BD12F9144}"/>
                  </a:ext>
                </a:extLst>
              </p:cNvPr>
              <p:cNvSpPr/>
              <p:nvPr/>
            </p:nvSpPr>
            <p:spPr>
              <a:xfrm>
                <a:off x="0" y="0"/>
                <a:ext cx="4794885" cy="4203192"/>
              </a:xfrm>
              <a:custGeom>
                <a:avLst/>
                <a:gdLst/>
                <a:ahLst/>
                <a:cxnLst/>
                <a:rect l="l" t="t" r="r" b="b"/>
                <a:pathLst>
                  <a:path w="4794885" h="4203192">
                    <a:moveTo>
                      <a:pt x="0" y="0"/>
                    </a:moveTo>
                    <a:lnTo>
                      <a:pt x="4794885" y="0"/>
                    </a:lnTo>
                    <a:lnTo>
                      <a:pt x="4794885" y="4203192"/>
                    </a:lnTo>
                    <a:lnTo>
                      <a:pt x="0" y="42031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3" name="Group 26">
              <a:extLst>
                <a:ext uri="{FF2B5EF4-FFF2-40B4-BE49-F238E27FC236}">
                  <a16:creationId xmlns:a16="http://schemas.microsoft.com/office/drawing/2014/main" id="{8D363923-1619-DC14-12CB-A6FDA3B266B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57569" y="1025021"/>
              <a:ext cx="11248625" cy="6541183"/>
              <a:chOff x="0" y="0"/>
              <a:chExt cx="14998167" cy="8721577"/>
            </a:xfrm>
          </p:grpSpPr>
          <p:sp>
            <p:nvSpPr>
              <p:cNvPr id="16" name="Freeform 27">
                <a:extLst>
                  <a:ext uri="{FF2B5EF4-FFF2-40B4-BE49-F238E27FC236}">
                    <a16:creationId xmlns:a16="http://schemas.microsoft.com/office/drawing/2014/main" id="{F3B56623-A043-0A07-6AAB-4928CC1A62C8}"/>
                  </a:ext>
                </a:extLst>
              </p:cNvPr>
              <p:cNvSpPr/>
              <p:nvPr/>
            </p:nvSpPr>
            <p:spPr>
              <a:xfrm>
                <a:off x="0" y="0"/>
                <a:ext cx="14998192" cy="8721598"/>
              </a:xfrm>
              <a:custGeom>
                <a:avLst/>
                <a:gdLst/>
                <a:ahLst/>
                <a:cxnLst/>
                <a:rect l="l" t="t" r="r" b="b"/>
                <a:pathLst>
                  <a:path w="14998192" h="8721598">
                    <a:moveTo>
                      <a:pt x="0" y="0"/>
                    </a:moveTo>
                    <a:lnTo>
                      <a:pt x="14998192" y="0"/>
                    </a:lnTo>
                    <a:lnTo>
                      <a:pt x="14998192" y="8721598"/>
                    </a:lnTo>
                    <a:lnTo>
                      <a:pt x="0" y="872159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4" name="Group 31">
              <a:extLst>
                <a:ext uri="{FF2B5EF4-FFF2-40B4-BE49-F238E27FC236}">
                  <a16:creationId xmlns:a16="http://schemas.microsoft.com/office/drawing/2014/main" id="{A30C9484-B5F8-6245-CFF6-7025F51159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0036" y="5848473"/>
              <a:ext cx="5474964" cy="4419492"/>
              <a:chOff x="0" y="0"/>
              <a:chExt cx="7299952" cy="5892656"/>
            </a:xfrm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D23577F-63CF-9583-4035-C0CFED148200}"/>
                  </a:ext>
                </a:extLst>
              </p:cNvPr>
              <p:cNvSpPr/>
              <p:nvPr/>
            </p:nvSpPr>
            <p:spPr>
              <a:xfrm>
                <a:off x="0" y="0"/>
                <a:ext cx="7299960" cy="5892673"/>
              </a:xfrm>
              <a:custGeom>
                <a:avLst/>
                <a:gdLst/>
                <a:ahLst/>
                <a:cxnLst/>
                <a:rect l="l" t="t" r="r" b="b"/>
                <a:pathLst>
                  <a:path w="7299960" h="5892673">
                    <a:moveTo>
                      <a:pt x="0" y="0"/>
                    </a:moveTo>
                    <a:lnTo>
                      <a:pt x="7299960" y="0"/>
                    </a:lnTo>
                    <a:lnTo>
                      <a:pt x="7299960" y="5892673"/>
                    </a:lnTo>
                    <a:lnTo>
                      <a:pt x="0" y="589267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4013124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94AEA-DA06-6E7B-3BC4-EC7A894F8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35295D-7C18-4543-5A9A-409B64A42F95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C3CA55B-3742-6C3D-F8F0-FBFF8CB7B651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AAB550D-5239-C9B7-F70C-64C670388A3C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776EADFE-1DCD-855F-B3B2-2CC81309B65F}"/>
              </a:ext>
            </a:extLst>
          </p:cNvPr>
          <p:cNvSpPr txBox="1"/>
          <p:nvPr/>
        </p:nvSpPr>
        <p:spPr>
          <a:xfrm>
            <a:off x="3276600" y="3668380"/>
            <a:ext cx="12065000" cy="1751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62"/>
              </a:lnSpc>
            </a:pPr>
            <a:r>
              <a:rPr lang="en-US" sz="12000" b="1" spc="-283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</a:t>
            </a:r>
            <a:r>
              <a:rPr lang="en-US" sz="12000" b="1" spc="-28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 </a:t>
            </a:r>
            <a:r>
              <a:rPr lang="ko-KR" altLang="en-US" sz="12000" b="1" spc="-283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시연</a:t>
            </a:r>
            <a:endParaRPr lang="en-US" sz="12000" b="1" spc="-283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CF4501E-8886-3C30-F5E9-8A9D1A71F36E}"/>
              </a:ext>
            </a:extLst>
          </p:cNvPr>
          <p:cNvSpPr txBox="1"/>
          <p:nvPr/>
        </p:nvSpPr>
        <p:spPr>
          <a:xfrm>
            <a:off x="15044414" y="961168"/>
            <a:ext cx="2220874" cy="36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ko-KR" altLang="en-US" sz="2419" b="1" spc="-68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백윤지</a:t>
            </a:r>
            <a:endParaRPr lang="en-US" sz="2419" b="1" spc="-68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6C667F8-5E97-3A49-5AAC-1A23881EBEEC}"/>
              </a:ext>
            </a:extLst>
          </p:cNvPr>
          <p:cNvSpPr txBox="1"/>
          <p:nvPr/>
        </p:nvSpPr>
        <p:spPr>
          <a:xfrm>
            <a:off x="7898420" y="5600399"/>
            <a:ext cx="2491160" cy="71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ko-KR" altLang="en-US" sz="4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회원 관리</a:t>
            </a:r>
            <a:endParaRPr lang="en-US" sz="42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1F02CA5-F586-8FD7-645B-965D23755059}"/>
              </a:ext>
            </a:extLst>
          </p:cNvPr>
          <p:cNvSpPr txBox="1"/>
          <p:nvPr/>
        </p:nvSpPr>
        <p:spPr>
          <a:xfrm>
            <a:off x="8056382" y="6489982"/>
            <a:ext cx="2175235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핵심 코드</a:t>
            </a:r>
            <a:endParaRPr lang="en-US" altLang="ko-KR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오류 코드</a:t>
            </a:r>
            <a:endParaRPr lang="en-US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38617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2C1FA-FFC5-C93E-1B12-9F65E1683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EECE391-997F-4460-F6E9-6D196EBAA825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3ADF625-1E12-47BC-FD05-D6663C437127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5502CC7-F698-D5B4-5237-7401A822D8EC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98010CC-2A55-2204-3FD2-19E44601A6B3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6101ADF-411D-EE46-E027-6D4BA1493574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62D6C88-3BB1-6868-3726-1D68EC588B60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코드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2350684-52A2-6442-5AE3-2B8D3D2CBE0A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8BD455ED-FE82-D42E-5773-CAB595A9CE9D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7575457F-C605-38F9-FA50-0335DB374688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29AE93-A8F9-2E3E-CE52-6CC89083C961}"/>
              </a:ext>
            </a:extLst>
          </p:cNvPr>
          <p:cNvGrpSpPr/>
          <p:nvPr/>
        </p:nvGrpSpPr>
        <p:grpSpPr>
          <a:xfrm>
            <a:off x="871737" y="3609680"/>
            <a:ext cx="11255207" cy="6479639"/>
            <a:chOff x="-421879" y="1924932"/>
            <a:chExt cx="13036974" cy="8156542"/>
          </a:xfrm>
        </p:grpSpPr>
        <p:grpSp>
          <p:nvGrpSpPr>
            <p:cNvPr id="10" name="Group 28">
              <a:extLst>
                <a:ext uri="{FF2B5EF4-FFF2-40B4-BE49-F238E27FC236}">
                  <a16:creationId xmlns:a16="http://schemas.microsoft.com/office/drawing/2014/main" id="{AD55A79E-CD96-6D08-B9D4-99F0689FBD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421879" y="1924932"/>
              <a:ext cx="8839200" cy="3861531"/>
              <a:chOff x="-765705" y="-327199"/>
              <a:chExt cx="11785600" cy="5148708"/>
            </a:xfrm>
          </p:grpSpPr>
          <p:sp>
            <p:nvSpPr>
              <p:cNvPr id="14" name="Freeform 29">
                <a:extLst>
                  <a:ext uri="{FF2B5EF4-FFF2-40B4-BE49-F238E27FC236}">
                    <a16:creationId xmlns:a16="http://schemas.microsoft.com/office/drawing/2014/main" id="{441A7992-569B-C7B5-BC09-A96406142C6C}"/>
                  </a:ext>
                </a:extLst>
              </p:cNvPr>
              <p:cNvSpPr/>
              <p:nvPr/>
            </p:nvSpPr>
            <p:spPr>
              <a:xfrm>
                <a:off x="-765705" y="-327199"/>
                <a:ext cx="11785600" cy="5148708"/>
              </a:xfrm>
              <a:custGeom>
                <a:avLst/>
                <a:gdLst/>
                <a:ahLst/>
                <a:cxnLst/>
                <a:rect l="l" t="t" r="r" b="b"/>
                <a:pathLst>
                  <a:path w="11785600" h="5148707">
                    <a:moveTo>
                      <a:pt x="0" y="0"/>
                    </a:moveTo>
                    <a:lnTo>
                      <a:pt x="11785600" y="0"/>
                    </a:lnTo>
                    <a:lnTo>
                      <a:pt x="11785600" y="5148707"/>
                    </a:lnTo>
                    <a:lnTo>
                      <a:pt x="0" y="514870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2" name="Group 30">
              <a:extLst>
                <a:ext uri="{FF2B5EF4-FFF2-40B4-BE49-F238E27FC236}">
                  <a16:creationId xmlns:a16="http://schemas.microsoft.com/office/drawing/2014/main" id="{DD3413FE-C25D-703B-1FC5-CC65752600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75895" y="5102661"/>
              <a:ext cx="8839200" cy="4978813"/>
              <a:chOff x="-1991743" y="129819"/>
              <a:chExt cx="11785600" cy="6638417"/>
            </a:xfrm>
          </p:grpSpPr>
          <p:sp>
            <p:nvSpPr>
              <p:cNvPr id="13" name="Freeform 31">
                <a:extLst>
                  <a:ext uri="{FF2B5EF4-FFF2-40B4-BE49-F238E27FC236}">
                    <a16:creationId xmlns:a16="http://schemas.microsoft.com/office/drawing/2014/main" id="{BE131019-FEB9-0108-3E98-CB84C9C66326}"/>
                  </a:ext>
                </a:extLst>
              </p:cNvPr>
              <p:cNvSpPr/>
              <p:nvPr/>
            </p:nvSpPr>
            <p:spPr>
              <a:xfrm>
                <a:off x="-1991743" y="129819"/>
                <a:ext cx="11785600" cy="6638417"/>
              </a:xfrm>
              <a:custGeom>
                <a:avLst/>
                <a:gdLst/>
                <a:ahLst/>
                <a:cxnLst/>
                <a:rect l="l" t="t" r="r" b="b"/>
                <a:pathLst>
                  <a:path w="13248639" h="6638417">
                    <a:moveTo>
                      <a:pt x="0" y="0"/>
                    </a:moveTo>
                    <a:lnTo>
                      <a:pt x="13248639" y="0"/>
                    </a:lnTo>
                    <a:lnTo>
                      <a:pt x="13248639" y="6638417"/>
                    </a:lnTo>
                    <a:lnTo>
                      <a:pt x="0" y="663841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</p:grpSp>
      <p:sp>
        <p:nvSpPr>
          <p:cNvPr id="16" name="TextBox 32">
            <a:extLst>
              <a:ext uri="{FF2B5EF4-FFF2-40B4-BE49-F238E27FC236}">
                <a16:creationId xmlns:a16="http://schemas.microsoft.com/office/drawing/2014/main" id="{91DD8A1D-2336-2E06-F223-2EB9C9B85010}"/>
              </a:ext>
            </a:extLst>
          </p:cNvPr>
          <p:cNvSpPr txBox="1"/>
          <p:nvPr/>
        </p:nvSpPr>
        <p:spPr>
          <a:xfrm>
            <a:off x="12757905" y="8191024"/>
            <a:ext cx="4364349" cy="545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JavaMailSender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Spring에서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제공하는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이메일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전송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인터페이스</a:t>
            </a:r>
            <a:endParaRPr lang="en-US" sz="1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" name="TextBox 33">
            <a:extLst>
              <a:ext uri="{FF2B5EF4-FFF2-40B4-BE49-F238E27FC236}">
                <a16:creationId xmlns:a16="http://schemas.microsoft.com/office/drawing/2014/main" id="{A24CAEF9-5D0B-E963-5DAA-58D863F5A949}"/>
              </a:ext>
            </a:extLst>
          </p:cNvPr>
          <p:cNvSpPr txBox="1"/>
          <p:nvPr/>
        </p:nvSpPr>
        <p:spPr>
          <a:xfrm>
            <a:off x="12757905" y="5924711"/>
            <a:ext cx="4364349" cy="1956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Random :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랜덤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값을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생성해주는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클래스</a:t>
            </a:r>
            <a:endParaRPr lang="en-US" sz="1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append() :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문자열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추가</a:t>
            </a:r>
            <a:endParaRPr lang="en-US" sz="1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StringBuilder : 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문자열의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추가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수정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삭제를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용이하게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만드는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클래스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 (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비슷한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클래스로는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String,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StringBuffer가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있다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.)</a:t>
            </a: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사용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법 :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authCode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문자열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길이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marL="217170" lvl="1" indent="-108585" algn="l">
              <a:lnSpc>
                <a:spcPts val="2160"/>
              </a:lnSpc>
            </a:pPr>
            <a:endParaRPr lang="en-US" sz="1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899A25BB-26B0-06A7-5463-30FB93309EBE}"/>
              </a:ext>
            </a:extLst>
          </p:cNvPr>
          <p:cNvSpPr txBox="1"/>
          <p:nvPr/>
        </p:nvSpPr>
        <p:spPr>
          <a:xfrm>
            <a:off x="12618277" y="4686300"/>
            <a:ext cx="4643604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altLang="ko-KR" sz="44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인증코드</a:t>
            </a:r>
            <a:r>
              <a:rPr lang="en-US" altLang="ko-KR" sz="4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altLang="ko-KR" sz="44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생성</a:t>
            </a:r>
            <a:r>
              <a:rPr lang="en-US" altLang="ko-KR" sz="4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+ </a:t>
            </a:r>
            <a:r>
              <a:rPr lang="en-US" altLang="ko-KR" sz="44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이메일</a:t>
            </a:r>
            <a:r>
              <a:rPr lang="en-US" altLang="ko-KR" sz="4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altLang="ko-KR" sz="44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발송</a:t>
            </a:r>
            <a:endParaRPr lang="en-US" altLang="ko-KR" sz="44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  <p:extLst>
      <p:ext uri="{BB962C8B-B14F-4D97-AF65-F5344CB8AC3E}">
        <p14:creationId xmlns:p14="http://schemas.microsoft.com/office/powerpoint/2010/main" val="41400204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28B68-D5FA-E281-94E6-E6260C508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9A06921-5039-E4E0-2291-AB5CBA1B2593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82A2381-7C51-D8A3-54BD-A71E65E408A9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90C1B3C-6B5F-63E9-4266-6806A79300DE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FCD7A79-D0A1-4996-E913-2875780B4276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795982A-0B06-E6E9-0FE2-5D9D4AA1ED40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9612150C-C4AE-86E7-D2BF-9E86400DE68D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코드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DE71FD6-62D5-7276-0C5D-0E9CAC26C576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A39437D3-0ABF-4866-35A6-DBCC651D1679}"/>
              </a:ext>
            </a:extLst>
          </p:cNvPr>
          <p:cNvGrpSpPr/>
          <p:nvPr/>
        </p:nvGrpSpPr>
        <p:grpSpPr>
          <a:xfrm>
            <a:off x="12406525" y="3907811"/>
            <a:ext cx="5067063" cy="5888711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1A000A7F-DF00-3C11-BAFC-748FF335B62F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1" name="TextBox 7">
            <a:extLst>
              <a:ext uri="{FF2B5EF4-FFF2-40B4-BE49-F238E27FC236}">
                <a16:creationId xmlns:a16="http://schemas.microsoft.com/office/drawing/2014/main" id="{5E06C8F8-D37D-E8D0-5CA5-4892B16D92C9}"/>
              </a:ext>
            </a:extLst>
          </p:cNvPr>
          <p:cNvSpPr txBox="1"/>
          <p:nvPr/>
        </p:nvSpPr>
        <p:spPr>
          <a:xfrm>
            <a:off x="12618277" y="4447296"/>
            <a:ext cx="4643604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altLang="ko-KR" sz="44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인증코드</a:t>
            </a:r>
            <a:r>
              <a:rPr lang="en-US" altLang="ko-KR" sz="4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altLang="ko-KR" sz="44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생성</a:t>
            </a:r>
            <a:r>
              <a:rPr lang="en-US" altLang="ko-KR" sz="4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+ </a:t>
            </a:r>
            <a:r>
              <a:rPr lang="en-US" altLang="ko-KR" sz="44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이메일</a:t>
            </a:r>
            <a:r>
              <a:rPr lang="en-US" altLang="ko-KR" sz="4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altLang="ko-KR" sz="44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발송</a:t>
            </a:r>
            <a:endParaRPr lang="en-US" altLang="ko-KR" sz="44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867F0B2-C7D1-5662-B929-DDA4A0988EC9}"/>
              </a:ext>
            </a:extLst>
          </p:cNvPr>
          <p:cNvGrpSpPr/>
          <p:nvPr/>
        </p:nvGrpSpPr>
        <p:grpSpPr>
          <a:xfrm>
            <a:off x="1026119" y="3549213"/>
            <a:ext cx="9870481" cy="6526764"/>
            <a:chOff x="304800" y="2170331"/>
            <a:chExt cx="8879744" cy="7324685"/>
          </a:xfrm>
        </p:grpSpPr>
        <p:grpSp>
          <p:nvGrpSpPr>
            <p:cNvPr id="11" name="Group 28">
              <a:extLst>
                <a:ext uri="{FF2B5EF4-FFF2-40B4-BE49-F238E27FC236}">
                  <a16:creationId xmlns:a16="http://schemas.microsoft.com/office/drawing/2014/main" id="{5F244A04-32C5-9298-939B-65C3949C29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4800" y="2170331"/>
              <a:ext cx="8875263" cy="2347018"/>
              <a:chOff x="0" y="0"/>
              <a:chExt cx="11833684" cy="3129357"/>
            </a:xfrm>
          </p:grpSpPr>
          <p:sp>
            <p:nvSpPr>
              <p:cNvPr id="15" name="Freeform 29">
                <a:extLst>
                  <a:ext uri="{FF2B5EF4-FFF2-40B4-BE49-F238E27FC236}">
                    <a16:creationId xmlns:a16="http://schemas.microsoft.com/office/drawing/2014/main" id="{613D57D2-3F77-3B92-A55C-D8F7A550396B}"/>
                  </a:ext>
                </a:extLst>
              </p:cNvPr>
              <p:cNvSpPr/>
              <p:nvPr/>
            </p:nvSpPr>
            <p:spPr>
              <a:xfrm>
                <a:off x="0" y="0"/>
                <a:ext cx="11833733" cy="3129407"/>
              </a:xfrm>
              <a:custGeom>
                <a:avLst/>
                <a:gdLst/>
                <a:ahLst/>
                <a:cxnLst/>
                <a:rect l="l" t="t" r="r" b="b"/>
                <a:pathLst>
                  <a:path w="11833733" h="3129407">
                    <a:moveTo>
                      <a:pt x="0" y="0"/>
                    </a:moveTo>
                    <a:lnTo>
                      <a:pt x="11833733" y="0"/>
                    </a:lnTo>
                    <a:lnTo>
                      <a:pt x="11833733" y="3129407"/>
                    </a:lnTo>
                    <a:lnTo>
                      <a:pt x="0" y="312940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1171" r="-1171" b="1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8" name="Group 30">
              <a:extLst>
                <a:ext uri="{FF2B5EF4-FFF2-40B4-BE49-F238E27FC236}">
                  <a16:creationId xmlns:a16="http://schemas.microsoft.com/office/drawing/2014/main" id="{AD3287F2-33C0-C54C-69E1-C26F99832E9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9281" y="4448298"/>
              <a:ext cx="8875263" cy="5046718"/>
              <a:chOff x="0" y="0"/>
              <a:chExt cx="11833684" cy="6728957"/>
            </a:xfrm>
          </p:grpSpPr>
          <p:sp>
            <p:nvSpPr>
              <p:cNvPr id="19" name="Freeform 31">
                <a:extLst>
                  <a:ext uri="{FF2B5EF4-FFF2-40B4-BE49-F238E27FC236}">
                    <a16:creationId xmlns:a16="http://schemas.microsoft.com/office/drawing/2014/main" id="{B883542E-AE15-00DA-7083-31C366675EFA}"/>
                  </a:ext>
                </a:extLst>
              </p:cNvPr>
              <p:cNvSpPr/>
              <p:nvPr/>
            </p:nvSpPr>
            <p:spPr>
              <a:xfrm>
                <a:off x="0" y="0"/>
                <a:ext cx="11833733" cy="6728968"/>
              </a:xfrm>
              <a:custGeom>
                <a:avLst/>
                <a:gdLst/>
                <a:ahLst/>
                <a:cxnLst/>
                <a:rect l="l" t="t" r="r" b="b"/>
                <a:pathLst>
                  <a:path w="11833733" h="6728968">
                    <a:moveTo>
                      <a:pt x="0" y="0"/>
                    </a:moveTo>
                    <a:lnTo>
                      <a:pt x="11833733" y="0"/>
                    </a:lnTo>
                    <a:lnTo>
                      <a:pt x="11833733" y="6728968"/>
                    </a:lnTo>
                    <a:lnTo>
                      <a:pt x="0" y="672896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</p:grpSp>
      <p:sp>
        <p:nvSpPr>
          <p:cNvPr id="22" name="TextBox 32">
            <a:extLst>
              <a:ext uri="{FF2B5EF4-FFF2-40B4-BE49-F238E27FC236}">
                <a16:creationId xmlns:a16="http://schemas.microsoft.com/office/drawing/2014/main" id="{8C1D7FDC-C177-2B8A-7315-6632B09BA920}"/>
              </a:ext>
            </a:extLst>
          </p:cNvPr>
          <p:cNvSpPr txBox="1"/>
          <p:nvPr/>
        </p:nvSpPr>
        <p:spPr>
          <a:xfrm>
            <a:off x="12568468" y="5640590"/>
            <a:ext cx="4743222" cy="3931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MimeMessage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: Java Mail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API에서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제공하며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다양한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MIME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타입을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지원하는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클래스</a:t>
            </a:r>
            <a:endParaRPr lang="en-US" sz="1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createMimeMessage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() :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MimeMessage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객체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생성</a:t>
            </a:r>
            <a:endParaRPr lang="en-US" sz="1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MimeMessageHelper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원본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MimeMessage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객체를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수정하는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클래스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</a:p>
          <a:p>
            <a:pPr marL="217170" lvl="1" indent="-108585" algn="l">
              <a:lnSpc>
                <a:spcPts val="2160"/>
              </a:lnSpc>
            </a:pP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(message, true, "UTF-8") :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앞서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생성한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 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MimeMessage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객체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멀티파트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메시지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첨부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파일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+ HTML +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텍스트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동시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지원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지원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여부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문자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인코딩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방식을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파라미터로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전달</a:t>
            </a:r>
            <a:endParaRPr lang="en-US" sz="1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setText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() :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파라미터를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true로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전달해주면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이메일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본문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내용에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HTML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태그를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사용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가능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 (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false는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일반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텍스트로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처리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send() :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실제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이메일을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발송</a:t>
            </a:r>
            <a:endParaRPr lang="en-US" sz="1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169471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952500"/>
            <a:ext cx="4381500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267746" y="873093"/>
            <a:ext cx="10205843" cy="1870127"/>
            <a:chOff x="0" y="0"/>
            <a:chExt cx="13607791" cy="249350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3607791" cy="2493503"/>
              <a:chOff x="0" y="0"/>
              <a:chExt cx="812800" cy="14893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812800" cy="1775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775949" y="457937"/>
              <a:ext cx="10055893" cy="1453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259"/>
                </a:lnSpc>
                <a:spcBef>
                  <a:spcPct val="0"/>
                </a:spcBef>
              </a:pPr>
              <a:r>
                <a:rPr lang="en-US" sz="6614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요구사항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2236959" y="3911303"/>
          <a:ext cx="14615585" cy="6041774"/>
        </p:xfrm>
        <a:graphic>
          <a:graphicData uri="http://schemas.openxmlformats.org/drawingml/2006/table">
            <a:tbl>
              <a:tblPr/>
              <a:tblGrid>
                <a:gridCol w="2861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4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643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요구 기능</a:t>
                      </a:r>
                      <a:endParaRPr lang="en-US" sz="1100"/>
                    </a:p>
                  </a:txBody>
                  <a:tcPr marT="91440" marB="9144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요구 사항 키워드</a:t>
                      </a:r>
                      <a:endParaRPr lang="en-US" sz="1100"/>
                    </a:p>
                  </a:txBody>
                  <a:tcPr marT="91440" marB="9144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660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회원 관리</a:t>
                      </a:r>
                      <a:endParaRPr lang="en-US" sz="1100"/>
                    </a:p>
                  </a:txBody>
                  <a:tcPr marT="91440" marB="9144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회원가입, 로그인/로그아웃, 아이디/비밀번호 찾기, 이메일 인증, 정보 조회, 변경, 삭제 등</a:t>
                      </a:r>
                      <a:endParaRPr lang="en-US" sz="1100"/>
                    </a:p>
                  </a:txBody>
                  <a:tcPr marT="91440" marB="9144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43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상품 관리</a:t>
                      </a:r>
                      <a:endParaRPr lang="en-US" sz="1100"/>
                    </a:p>
                  </a:txBody>
                  <a:tcPr marT="91440" marB="9144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상품리스트, 상품 등록, 상품 상세보기,상품 수정,상품 이미지 변경, 상품 이미지 삭제, 상품 이미지 다운로드</a:t>
                      </a:r>
                      <a:endParaRPr lang="en-US" sz="1100"/>
                    </a:p>
                  </a:txBody>
                  <a:tcPr marT="91440" marB="9144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43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공지사항</a:t>
                      </a:r>
                      <a:endParaRPr lang="en-US" sz="1100"/>
                    </a:p>
                  </a:txBody>
                  <a:tcPr marT="91440" marB="9144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공지리스트, 공지보기, 공지등록, 공지수정, 공지삭제</a:t>
                      </a:r>
                      <a:endParaRPr lang="en-US" sz="1100"/>
                    </a:p>
                  </a:txBody>
                  <a:tcPr marT="91440" marB="9144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643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(Q&amp;A)질문</a:t>
                      </a:r>
                      <a:endParaRPr lang="en-US" sz="1100"/>
                    </a:p>
                  </a:txBody>
                  <a:tcPr marT="91440" marB="9144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질문리스트, 질문상세보기, 질문등록, 질문수정, 질문삭제 </a:t>
                      </a:r>
                      <a:endParaRPr lang="en-US" sz="1100"/>
                    </a:p>
                  </a:txBody>
                  <a:tcPr marT="91440" marB="9144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643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(Q&amp;A)답변</a:t>
                      </a:r>
                      <a:endParaRPr lang="en-US" sz="1100"/>
                    </a:p>
                  </a:txBody>
                  <a:tcPr marT="91440" marB="9144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답변리스트, 답변상세보기, 답변등록, 답변수정, 답변삭제</a:t>
                      </a:r>
                      <a:endParaRPr lang="en-US" sz="1100"/>
                    </a:p>
                  </a:txBody>
                  <a:tcPr marT="91440" marB="9144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643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주문관리 및 배송</a:t>
                      </a:r>
                      <a:endParaRPr lang="en-US" sz="1100"/>
                    </a:p>
                  </a:txBody>
                  <a:tcPr marT="91440" marB="9144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 spc="-63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장바구니에서 상품 선택, 배송 정보 입력, 결제 진행, 주문 내역 저장, 비회원 배송 조회</a:t>
                      </a:r>
                      <a:endParaRPr lang="en-US" sz="1100"/>
                    </a:p>
                  </a:txBody>
                  <a:tcPr marT="91440" marB="9144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643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장바구니</a:t>
                      </a:r>
                      <a:endParaRPr lang="en-US" sz="1100"/>
                    </a:p>
                  </a:txBody>
                  <a:tcPr marT="91440" marB="9144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 spc="-62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수량 변경 기능, 비회원 장바구니, 상품 개별 삭제 기능</a:t>
                      </a:r>
                      <a:endParaRPr lang="en-US" sz="1100"/>
                    </a:p>
                  </a:txBody>
                  <a:tcPr marT="91440" marB="9144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25834-CF35-81D6-D201-8C7782C95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48E1ED5-846B-1424-67C6-D3C568D0AF71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551A508-0CB3-4D16-1FE3-E48BED0554ED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7C3CB8D-B230-EE84-56FA-23AE4E054E1D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0F6A615-2F65-0FA7-828B-7DB45ACF7D29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E597240-88E0-7D1D-90E3-57D634AE9B3E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067C494F-E9F1-1C6F-8C5B-2B80A678A046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코드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8EE4A34-C747-42CF-FF35-8196E2483B68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88DEB151-7052-BD0D-8AAC-6B9E9BAEA993}"/>
              </a:ext>
            </a:extLst>
          </p:cNvPr>
          <p:cNvGrpSpPr/>
          <p:nvPr/>
        </p:nvGrpSpPr>
        <p:grpSpPr>
          <a:xfrm>
            <a:off x="12168659" y="3678968"/>
            <a:ext cx="5067063" cy="6329422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46501C3E-84CF-5D33-25C2-7ABDF8F09F55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1" name="TextBox 7">
            <a:extLst>
              <a:ext uri="{FF2B5EF4-FFF2-40B4-BE49-F238E27FC236}">
                <a16:creationId xmlns:a16="http://schemas.microsoft.com/office/drawing/2014/main" id="{00016D21-CE27-8761-6C67-B062E4E8B2E8}"/>
              </a:ext>
            </a:extLst>
          </p:cNvPr>
          <p:cNvSpPr txBox="1"/>
          <p:nvPr/>
        </p:nvSpPr>
        <p:spPr>
          <a:xfrm>
            <a:off x="12402020" y="3885351"/>
            <a:ext cx="4643604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altLang="ko-KR" sz="44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인증코드</a:t>
            </a:r>
            <a:r>
              <a:rPr lang="en-US" altLang="ko-KR" sz="4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altLang="ko-KR" sz="44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생성</a:t>
            </a:r>
            <a:r>
              <a:rPr lang="en-US" altLang="ko-KR" sz="4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+ </a:t>
            </a:r>
            <a:r>
              <a:rPr lang="en-US" altLang="ko-KR" sz="44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이메일</a:t>
            </a:r>
            <a:r>
              <a:rPr lang="en-US" altLang="ko-KR" sz="4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altLang="ko-KR" sz="44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발송</a:t>
            </a:r>
            <a:endParaRPr lang="en-US" altLang="ko-KR" sz="44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9" name="Group 29">
            <a:extLst>
              <a:ext uri="{FF2B5EF4-FFF2-40B4-BE49-F238E27FC236}">
                <a16:creationId xmlns:a16="http://schemas.microsoft.com/office/drawing/2014/main" id="{CBE5B62D-D5D1-7B29-684C-32E0930D4D2F}"/>
              </a:ext>
            </a:extLst>
          </p:cNvPr>
          <p:cNvGrpSpPr>
            <a:grpSpLocks noChangeAspect="1"/>
          </p:cNvGrpSpPr>
          <p:nvPr/>
        </p:nvGrpSpPr>
        <p:grpSpPr>
          <a:xfrm>
            <a:off x="1027256" y="4155709"/>
            <a:ext cx="8878407" cy="2438249"/>
            <a:chOff x="0" y="0"/>
            <a:chExt cx="11837876" cy="3250999"/>
          </a:xfrm>
        </p:grpSpPr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61FA1966-1721-5BD5-E300-06203E834AF1}"/>
                </a:ext>
              </a:extLst>
            </p:cNvPr>
            <p:cNvSpPr/>
            <p:nvPr/>
          </p:nvSpPr>
          <p:spPr>
            <a:xfrm>
              <a:off x="0" y="0"/>
              <a:ext cx="11837924" cy="3250946"/>
            </a:xfrm>
            <a:custGeom>
              <a:avLst/>
              <a:gdLst/>
              <a:ahLst/>
              <a:cxnLst/>
              <a:rect l="l" t="t" r="r" b="b"/>
              <a:pathLst>
                <a:path w="11837924" h="3250946">
                  <a:moveTo>
                    <a:pt x="0" y="0"/>
                  </a:moveTo>
                  <a:lnTo>
                    <a:pt x="11837924" y="0"/>
                  </a:lnTo>
                  <a:lnTo>
                    <a:pt x="11837924" y="3250946"/>
                  </a:lnTo>
                  <a:lnTo>
                    <a:pt x="0" y="3250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1"/>
              </a:stretch>
            </a:blip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</p:sp>
      </p:grpSp>
      <p:grpSp>
        <p:nvGrpSpPr>
          <p:cNvPr id="12" name="Group 31">
            <a:extLst>
              <a:ext uri="{FF2B5EF4-FFF2-40B4-BE49-F238E27FC236}">
                <a16:creationId xmlns:a16="http://schemas.microsoft.com/office/drawing/2014/main" id="{AD93CD0F-7752-0DEA-BB54-7C5909A19714}"/>
              </a:ext>
            </a:extLst>
          </p:cNvPr>
          <p:cNvGrpSpPr>
            <a:grpSpLocks noChangeAspect="1"/>
          </p:cNvGrpSpPr>
          <p:nvPr/>
        </p:nvGrpSpPr>
        <p:grpSpPr>
          <a:xfrm>
            <a:off x="1027256" y="7401138"/>
            <a:ext cx="8878407" cy="1933362"/>
            <a:chOff x="0" y="0"/>
            <a:chExt cx="11837876" cy="2577816"/>
          </a:xfrm>
        </p:grpSpPr>
        <p:sp>
          <p:nvSpPr>
            <p:cNvPr id="13" name="Freeform 32">
              <a:extLst>
                <a:ext uri="{FF2B5EF4-FFF2-40B4-BE49-F238E27FC236}">
                  <a16:creationId xmlns:a16="http://schemas.microsoft.com/office/drawing/2014/main" id="{4ECAD8EB-5D64-B913-3B4A-51DDB46D1409}"/>
                </a:ext>
              </a:extLst>
            </p:cNvPr>
            <p:cNvSpPr/>
            <p:nvPr/>
          </p:nvSpPr>
          <p:spPr>
            <a:xfrm>
              <a:off x="0" y="0"/>
              <a:ext cx="11837924" cy="2577846"/>
            </a:xfrm>
            <a:custGeom>
              <a:avLst/>
              <a:gdLst/>
              <a:ahLst/>
              <a:cxnLst/>
              <a:rect l="l" t="t" r="r" b="b"/>
              <a:pathLst>
                <a:path w="11837924" h="2577846">
                  <a:moveTo>
                    <a:pt x="0" y="0"/>
                  </a:moveTo>
                  <a:lnTo>
                    <a:pt x="11837924" y="0"/>
                  </a:lnTo>
                  <a:lnTo>
                    <a:pt x="11837924" y="2577846"/>
                  </a:lnTo>
                  <a:lnTo>
                    <a:pt x="0" y="2577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69" r="-769" b="1"/>
              </a:stretch>
            </a:blip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</p:sp>
      </p:grpSp>
      <p:sp>
        <p:nvSpPr>
          <p:cNvPr id="17" name="TextBox 33">
            <a:extLst>
              <a:ext uri="{FF2B5EF4-FFF2-40B4-BE49-F238E27FC236}">
                <a16:creationId xmlns:a16="http://schemas.microsoft.com/office/drawing/2014/main" id="{14A3AC8E-6115-626F-3F3A-D6ACEA2088F6}"/>
              </a:ext>
            </a:extLst>
          </p:cNvPr>
          <p:cNvSpPr txBox="1"/>
          <p:nvPr/>
        </p:nvSpPr>
        <p:spPr>
          <a:xfrm>
            <a:off x="12162430" y="5069271"/>
            <a:ext cx="5043723" cy="244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Map&lt;String, Object&gt; :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Key와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Value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한쌍으로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이루어진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자료형</a:t>
            </a:r>
            <a:endParaRPr lang="en-US" sz="1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17170" lvl="1" indent="-108585" algn="l">
              <a:lnSpc>
                <a:spcPts val="2160"/>
              </a:lnSpc>
            </a:pPr>
            <a:endParaRPr lang="en-US" sz="1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MyBatis의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insert()는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기본적으로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하나의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객체만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파라미터로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전달받음</a:t>
            </a:r>
            <a:endParaRPr lang="en-US" sz="1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다만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Map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타입으로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지정하면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키-값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쌍으로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저장되기에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여러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개의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값들을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하나의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객체로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전달하는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것이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가능</a:t>
            </a:r>
            <a:endParaRPr lang="en-US" sz="1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" name="TextBox 34">
            <a:extLst>
              <a:ext uri="{FF2B5EF4-FFF2-40B4-BE49-F238E27FC236}">
                <a16:creationId xmlns:a16="http://schemas.microsoft.com/office/drawing/2014/main" id="{D6DC4C03-C3EB-E1B5-831C-42D431D8AAF4}"/>
              </a:ext>
            </a:extLst>
          </p:cNvPr>
          <p:cNvSpPr txBox="1"/>
          <p:nvPr/>
        </p:nvSpPr>
        <p:spPr>
          <a:xfrm>
            <a:off x="12174302" y="7413278"/>
            <a:ext cx="5067108" cy="2520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EXPIRETIME :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인증코드가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만료되는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시간을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지정해주는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컬럼</a:t>
            </a:r>
            <a:endParaRPr lang="en-US" sz="1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SYSDATE :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날짜와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시간을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반환</a:t>
            </a:r>
            <a:endParaRPr lang="en-US" sz="1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24*60 :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하루에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있는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분의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수, 24시간*60분 = 1440분</a:t>
            </a: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5/(24*60) : 5분을 일(day)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단위로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변환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5/1440 = 0.00347... (day)</a:t>
            </a: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SYSDATE + 5/(24*60):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현재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시간에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0.00347일(즉, 5분)을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더한다는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의미</a:t>
            </a:r>
            <a:endParaRPr lang="en-US" sz="1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20901754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95922-48A3-0CA0-6B97-5D728D1C1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09CFED0-385E-2DA0-F9F1-0B79DA603221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6EFC4CF-12A5-CA77-E2E5-35DF6B5FCC0F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E40ACEE-3B86-581A-0B3B-43C90CC4FE51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97D87A4-B9F7-D6F7-2310-103B692D3CFD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B6869AD-B428-0391-0DD4-64462F008360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F0E3BCD3-FE52-9110-BCD5-1E691509A393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코드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3131563-C0AA-B339-5B84-BF07B9CB2B28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546A8C9F-E31B-FAEB-C997-D5C546EF1AC3}"/>
              </a:ext>
            </a:extLst>
          </p:cNvPr>
          <p:cNvGrpSpPr/>
          <p:nvPr/>
        </p:nvGrpSpPr>
        <p:grpSpPr>
          <a:xfrm>
            <a:off x="12168659" y="3678968"/>
            <a:ext cx="5067063" cy="6329422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F71E27DF-FC6C-ED61-330A-1B9D6F3541FB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1" name="TextBox 7">
            <a:extLst>
              <a:ext uri="{FF2B5EF4-FFF2-40B4-BE49-F238E27FC236}">
                <a16:creationId xmlns:a16="http://schemas.microsoft.com/office/drawing/2014/main" id="{0D8FFB10-880E-3515-0838-C3203D5D4CE6}"/>
              </a:ext>
            </a:extLst>
          </p:cNvPr>
          <p:cNvSpPr txBox="1"/>
          <p:nvPr/>
        </p:nvSpPr>
        <p:spPr>
          <a:xfrm>
            <a:off x="12402020" y="5143500"/>
            <a:ext cx="4643604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altLang="ko-KR" sz="44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인증코드</a:t>
            </a:r>
            <a:r>
              <a:rPr lang="en-US" altLang="ko-KR" sz="4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altLang="ko-KR" sz="44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생성</a:t>
            </a:r>
            <a:r>
              <a:rPr lang="en-US" altLang="ko-KR" sz="4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+ </a:t>
            </a:r>
            <a:r>
              <a:rPr lang="en-US" altLang="ko-KR" sz="44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이메일</a:t>
            </a:r>
            <a:r>
              <a:rPr lang="en-US" altLang="ko-KR" sz="44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altLang="ko-KR" sz="44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발송</a:t>
            </a:r>
            <a:endParaRPr lang="en-US" altLang="ko-KR" sz="44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18" name="Group 29">
            <a:extLst>
              <a:ext uri="{FF2B5EF4-FFF2-40B4-BE49-F238E27FC236}">
                <a16:creationId xmlns:a16="http://schemas.microsoft.com/office/drawing/2014/main" id="{94EB55E6-F035-65D6-370E-A6EF302BDF31}"/>
              </a:ext>
            </a:extLst>
          </p:cNvPr>
          <p:cNvGrpSpPr>
            <a:grpSpLocks noChangeAspect="1"/>
          </p:cNvGrpSpPr>
          <p:nvPr/>
        </p:nvGrpSpPr>
        <p:grpSpPr>
          <a:xfrm>
            <a:off x="3812807" y="3776764"/>
            <a:ext cx="7724976" cy="3614868"/>
            <a:chOff x="0" y="0"/>
            <a:chExt cx="12614443" cy="5613612"/>
          </a:xfrm>
        </p:grpSpPr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646C791C-C008-B22A-F533-D5711BAD7D02}"/>
                </a:ext>
              </a:extLst>
            </p:cNvPr>
            <p:cNvSpPr/>
            <p:nvPr/>
          </p:nvSpPr>
          <p:spPr>
            <a:xfrm>
              <a:off x="0" y="0"/>
              <a:ext cx="12614402" cy="5613654"/>
            </a:xfrm>
            <a:custGeom>
              <a:avLst/>
              <a:gdLst/>
              <a:ahLst/>
              <a:cxnLst/>
              <a:rect l="l" t="t" r="r" b="b"/>
              <a:pathLst>
                <a:path w="12614402" h="5613654">
                  <a:moveTo>
                    <a:pt x="0" y="0"/>
                  </a:moveTo>
                  <a:lnTo>
                    <a:pt x="12614402" y="0"/>
                  </a:lnTo>
                  <a:lnTo>
                    <a:pt x="12614402" y="5613654"/>
                  </a:lnTo>
                  <a:lnTo>
                    <a:pt x="0" y="5613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</p:sp>
      </p:grpSp>
      <p:grpSp>
        <p:nvGrpSpPr>
          <p:cNvPr id="20" name="Group 31">
            <a:extLst>
              <a:ext uri="{FF2B5EF4-FFF2-40B4-BE49-F238E27FC236}">
                <a16:creationId xmlns:a16="http://schemas.microsoft.com/office/drawing/2014/main" id="{6ABF5EBE-8D72-2A5A-1A7A-4B91C01C1E4A}"/>
              </a:ext>
            </a:extLst>
          </p:cNvPr>
          <p:cNvGrpSpPr>
            <a:grpSpLocks noChangeAspect="1"/>
          </p:cNvGrpSpPr>
          <p:nvPr/>
        </p:nvGrpSpPr>
        <p:grpSpPr>
          <a:xfrm>
            <a:off x="1052233" y="7602019"/>
            <a:ext cx="4902164" cy="1952560"/>
            <a:chOff x="0" y="0"/>
            <a:chExt cx="7795999" cy="3032176"/>
          </a:xfrm>
        </p:grpSpPr>
        <p:sp>
          <p:nvSpPr>
            <p:cNvPr id="22" name="Freeform 32">
              <a:extLst>
                <a:ext uri="{FF2B5EF4-FFF2-40B4-BE49-F238E27FC236}">
                  <a16:creationId xmlns:a16="http://schemas.microsoft.com/office/drawing/2014/main" id="{6066B7BA-D179-BC14-8483-B1201977E55D}"/>
                </a:ext>
              </a:extLst>
            </p:cNvPr>
            <p:cNvSpPr/>
            <p:nvPr/>
          </p:nvSpPr>
          <p:spPr>
            <a:xfrm>
              <a:off x="0" y="0"/>
              <a:ext cx="7796022" cy="3032125"/>
            </a:xfrm>
            <a:custGeom>
              <a:avLst/>
              <a:gdLst/>
              <a:ahLst/>
              <a:cxnLst/>
              <a:rect l="l" t="t" r="r" b="b"/>
              <a:pathLst>
                <a:path w="7796022" h="3032125">
                  <a:moveTo>
                    <a:pt x="0" y="0"/>
                  </a:moveTo>
                  <a:lnTo>
                    <a:pt x="7796022" y="0"/>
                  </a:lnTo>
                  <a:lnTo>
                    <a:pt x="7796022" y="3032125"/>
                  </a:lnTo>
                  <a:lnTo>
                    <a:pt x="0" y="3032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4" r="-14" b="-1"/>
              </a:stretch>
            </a:blip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</p:sp>
      </p:grpSp>
      <p:sp>
        <p:nvSpPr>
          <p:cNvPr id="24" name="TextBox 34">
            <a:extLst>
              <a:ext uri="{FF2B5EF4-FFF2-40B4-BE49-F238E27FC236}">
                <a16:creationId xmlns:a16="http://schemas.microsoft.com/office/drawing/2014/main" id="{82383AE6-39D6-8487-BC21-4827C8395E99}"/>
              </a:ext>
            </a:extLst>
          </p:cNvPr>
          <p:cNvSpPr txBox="1"/>
          <p:nvPr/>
        </p:nvSpPr>
        <p:spPr>
          <a:xfrm>
            <a:off x="1026425" y="7180909"/>
            <a:ext cx="2786382" cy="263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실제로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메일이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도착한다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sp>
        <p:nvSpPr>
          <p:cNvPr id="28" name="TextBox 33">
            <a:extLst>
              <a:ext uri="{FF2B5EF4-FFF2-40B4-BE49-F238E27FC236}">
                <a16:creationId xmlns:a16="http://schemas.microsoft.com/office/drawing/2014/main" id="{1D136195-489C-4EF7-11FC-B5BC8298466B}"/>
              </a:ext>
            </a:extLst>
          </p:cNvPr>
          <p:cNvSpPr txBox="1"/>
          <p:nvPr/>
        </p:nvSpPr>
        <p:spPr>
          <a:xfrm>
            <a:off x="12540508" y="6438900"/>
            <a:ext cx="4366628" cy="573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인증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코드를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생성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+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이메일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발송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+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DB에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저장하는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과정을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한번에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처리하는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메서드</a:t>
            </a:r>
            <a:endParaRPr lang="en-US" sz="1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8390868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146C2-995C-FAEE-C7E0-A435481F8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7D6FE76-C17B-F55F-659E-FE44DC6CCB65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CCCFC04-0B6A-4AC8-3052-FA0B705EE6A6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CD072ED-420B-C057-45B9-38D5BAA4EF3E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0DCD671-F803-C461-E0D4-04A8E5C4D3AB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0874063-91B5-9877-73ED-9B9C8130B02F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88F55E68-9943-9C79-BFF0-37004CC40E45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오류 코드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01D5A19-1238-39AE-EB78-A3236ED82B7B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FFD88171-735A-4049-1D52-69920E6D173C}"/>
              </a:ext>
            </a:extLst>
          </p:cNvPr>
          <p:cNvGrpSpPr/>
          <p:nvPr/>
        </p:nvGrpSpPr>
        <p:grpSpPr>
          <a:xfrm>
            <a:off x="12168659" y="3678968"/>
            <a:ext cx="5067063" cy="6329422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3F21A595-5290-607C-1F8E-18CFAEE95F15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AD513E3-1F37-97FB-031C-DAF246016361}"/>
              </a:ext>
            </a:extLst>
          </p:cNvPr>
          <p:cNvGrpSpPr/>
          <p:nvPr/>
        </p:nvGrpSpPr>
        <p:grpSpPr>
          <a:xfrm>
            <a:off x="1052233" y="4205194"/>
            <a:ext cx="9798663" cy="5513861"/>
            <a:chOff x="241182" y="2354397"/>
            <a:chExt cx="11388176" cy="6509118"/>
          </a:xfrm>
        </p:grpSpPr>
        <p:grpSp>
          <p:nvGrpSpPr>
            <p:cNvPr id="9" name="Group 29">
              <a:extLst>
                <a:ext uri="{FF2B5EF4-FFF2-40B4-BE49-F238E27FC236}">
                  <a16:creationId xmlns:a16="http://schemas.microsoft.com/office/drawing/2014/main" id="{A90283A1-CC5E-FEF5-225A-0253AD2425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1182" y="2354397"/>
              <a:ext cx="11336332" cy="2505425"/>
              <a:chOff x="0" y="0"/>
              <a:chExt cx="15115109" cy="3340567"/>
            </a:xfrm>
          </p:grpSpPr>
          <p:sp>
            <p:nvSpPr>
              <p:cNvPr id="10" name="Freeform 30">
                <a:extLst>
                  <a:ext uri="{FF2B5EF4-FFF2-40B4-BE49-F238E27FC236}">
                    <a16:creationId xmlns:a16="http://schemas.microsoft.com/office/drawing/2014/main" id="{F73EF5E9-7558-1165-4E16-7A1DAA1BE29E}"/>
                  </a:ext>
                </a:extLst>
              </p:cNvPr>
              <p:cNvSpPr/>
              <p:nvPr/>
            </p:nvSpPr>
            <p:spPr>
              <a:xfrm>
                <a:off x="0" y="0"/>
                <a:ext cx="15115160" cy="3340608"/>
              </a:xfrm>
              <a:custGeom>
                <a:avLst/>
                <a:gdLst/>
                <a:ahLst/>
                <a:cxnLst/>
                <a:rect l="l" t="t" r="r" b="b"/>
                <a:pathLst>
                  <a:path w="15115160" h="3340608">
                    <a:moveTo>
                      <a:pt x="0" y="0"/>
                    </a:moveTo>
                    <a:lnTo>
                      <a:pt x="15115160" y="0"/>
                    </a:lnTo>
                    <a:lnTo>
                      <a:pt x="15115160" y="3340608"/>
                    </a:lnTo>
                    <a:lnTo>
                      <a:pt x="0" y="334060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b="1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1" name="Group 31">
              <a:extLst>
                <a:ext uri="{FF2B5EF4-FFF2-40B4-BE49-F238E27FC236}">
                  <a16:creationId xmlns:a16="http://schemas.microsoft.com/office/drawing/2014/main" id="{CF980096-8AEA-5047-5DDB-F62212F748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7866" y="6204626"/>
              <a:ext cx="11269648" cy="1171739"/>
              <a:chOff x="0" y="0"/>
              <a:chExt cx="15026197" cy="1562319"/>
            </a:xfrm>
          </p:grpSpPr>
          <p:sp>
            <p:nvSpPr>
              <p:cNvPr id="12" name="Freeform 32">
                <a:extLst>
                  <a:ext uri="{FF2B5EF4-FFF2-40B4-BE49-F238E27FC236}">
                    <a16:creationId xmlns:a16="http://schemas.microsoft.com/office/drawing/2014/main" id="{C16EAE2E-1998-5F31-D491-762DB83427D3}"/>
                  </a:ext>
                </a:extLst>
              </p:cNvPr>
              <p:cNvSpPr/>
              <p:nvPr/>
            </p:nvSpPr>
            <p:spPr>
              <a:xfrm>
                <a:off x="0" y="0"/>
                <a:ext cx="15026260" cy="1562354"/>
              </a:xfrm>
              <a:custGeom>
                <a:avLst/>
                <a:gdLst/>
                <a:ahLst/>
                <a:cxnLst/>
                <a:rect l="l" t="t" r="r" b="b"/>
                <a:pathLst>
                  <a:path w="15026260" h="1562354">
                    <a:moveTo>
                      <a:pt x="0" y="0"/>
                    </a:moveTo>
                    <a:lnTo>
                      <a:pt x="15026260" y="0"/>
                    </a:lnTo>
                    <a:lnTo>
                      <a:pt x="15026260" y="1562354"/>
                    </a:lnTo>
                    <a:lnTo>
                      <a:pt x="0" y="15623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2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3" name="Group 33">
              <a:extLst>
                <a:ext uri="{FF2B5EF4-FFF2-40B4-BE49-F238E27FC236}">
                  <a16:creationId xmlns:a16="http://schemas.microsoft.com/office/drawing/2014/main" id="{D30B7486-23B2-85E8-E191-867D991E56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3500" y="7682250"/>
              <a:ext cx="11345858" cy="1181265"/>
              <a:chOff x="0" y="0"/>
              <a:chExt cx="15127811" cy="1575020"/>
            </a:xfrm>
          </p:grpSpPr>
          <p:sp>
            <p:nvSpPr>
              <p:cNvPr id="14" name="Freeform 34">
                <a:extLst>
                  <a:ext uri="{FF2B5EF4-FFF2-40B4-BE49-F238E27FC236}">
                    <a16:creationId xmlns:a16="http://schemas.microsoft.com/office/drawing/2014/main" id="{DCDD6785-FC30-C57F-5C32-E9D108595EFA}"/>
                  </a:ext>
                </a:extLst>
              </p:cNvPr>
              <p:cNvSpPr/>
              <p:nvPr/>
            </p:nvSpPr>
            <p:spPr>
              <a:xfrm>
                <a:off x="0" y="0"/>
                <a:ext cx="15127860" cy="1575054"/>
              </a:xfrm>
              <a:custGeom>
                <a:avLst/>
                <a:gdLst/>
                <a:ahLst/>
                <a:cxnLst/>
                <a:rect l="l" t="t" r="r" b="b"/>
                <a:pathLst>
                  <a:path w="15127860" h="1575054">
                    <a:moveTo>
                      <a:pt x="0" y="0"/>
                    </a:moveTo>
                    <a:lnTo>
                      <a:pt x="15127860" y="0"/>
                    </a:lnTo>
                    <a:lnTo>
                      <a:pt x="15127860" y="1575054"/>
                    </a:lnTo>
                    <a:lnTo>
                      <a:pt x="0" y="15750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b="2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</p:grpSp>
      <p:sp>
        <p:nvSpPr>
          <p:cNvPr id="16" name="TextBox 36">
            <a:extLst>
              <a:ext uri="{FF2B5EF4-FFF2-40B4-BE49-F238E27FC236}">
                <a16:creationId xmlns:a16="http://schemas.microsoft.com/office/drawing/2014/main" id="{558800DF-FD46-5128-2510-B7FF48B6DF2C}"/>
              </a:ext>
            </a:extLst>
          </p:cNvPr>
          <p:cNvSpPr txBox="1"/>
          <p:nvPr/>
        </p:nvSpPr>
        <p:spPr>
          <a:xfrm>
            <a:off x="1425395" y="6491646"/>
            <a:ext cx="12618720" cy="29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패턴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속성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값이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올바른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정규식이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아니라는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의미</a:t>
            </a:r>
            <a:endParaRPr lang="en-US" sz="1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" name="TextBox 39">
            <a:extLst>
              <a:ext uri="{FF2B5EF4-FFF2-40B4-BE49-F238E27FC236}">
                <a16:creationId xmlns:a16="http://schemas.microsoft.com/office/drawing/2014/main" id="{90963336-AC7F-4DDE-A127-A9F675937528}"/>
              </a:ext>
            </a:extLst>
          </p:cNvPr>
          <p:cNvSpPr txBox="1"/>
          <p:nvPr/>
        </p:nvSpPr>
        <p:spPr>
          <a:xfrm>
            <a:off x="12454313" y="5385692"/>
            <a:ext cx="4495800" cy="1956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"."은 </a:t>
            </a:r>
            <a:r>
              <a:rPr lang="en-US" sz="1800" dirty="0" err="1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특수</a:t>
            </a: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문자이므로</a:t>
            </a: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1800" dirty="0" err="1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문자</a:t>
            </a: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그대로의</a:t>
            </a: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 "."을 </a:t>
            </a:r>
            <a:r>
              <a:rPr lang="en-US" sz="1800" dirty="0" err="1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나타내려면</a:t>
            </a: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이스케이프</a:t>
            </a: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처리를</a:t>
            </a: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해야한다</a:t>
            </a: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2160"/>
              </a:lnSpc>
            </a:pPr>
            <a:endParaRPr lang="en-US" sz="1800" dirty="0">
              <a:solidFill>
                <a:srgbClr val="333333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2160"/>
              </a:lnSpc>
            </a:pPr>
            <a:r>
              <a:rPr lang="en-US" sz="1800" dirty="0" err="1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문자</a:t>
            </a: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클래스에서</a:t>
            </a: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 ([...]) </a:t>
            </a:r>
            <a:r>
              <a:rPr lang="en-US" sz="1800" dirty="0" err="1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내에서</a:t>
            </a: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 "-"은 </a:t>
            </a:r>
            <a:r>
              <a:rPr lang="en-US" sz="1800" dirty="0" err="1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문자</a:t>
            </a: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범위를</a:t>
            </a: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나타내는</a:t>
            </a: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의미로도</a:t>
            </a: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사용되기에</a:t>
            </a: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문자</a:t>
            </a: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그대로의</a:t>
            </a: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 "-"을 </a:t>
            </a:r>
            <a:r>
              <a:rPr lang="en-US" sz="1800" dirty="0" err="1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나타내려면</a:t>
            </a: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이스케이프</a:t>
            </a: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처리를</a:t>
            </a: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해야한다</a:t>
            </a:r>
            <a:r>
              <a:rPr lang="en-US" sz="1800" dirty="0">
                <a:solidFill>
                  <a:srgbClr val="333333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sp>
        <p:nvSpPr>
          <p:cNvPr id="27" name="TextBox 36">
            <a:extLst>
              <a:ext uri="{FF2B5EF4-FFF2-40B4-BE49-F238E27FC236}">
                <a16:creationId xmlns:a16="http://schemas.microsoft.com/office/drawing/2014/main" id="{D36C1B8C-0361-98D9-E4D2-E0F83F62DB40}"/>
              </a:ext>
            </a:extLst>
          </p:cNvPr>
          <p:cNvSpPr txBox="1"/>
          <p:nvPr/>
        </p:nvSpPr>
        <p:spPr>
          <a:xfrm>
            <a:off x="1052233" y="3789924"/>
            <a:ext cx="12618720" cy="30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오류 메시지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39839730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82DD4-AB50-945C-D7EA-A9C970988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799F6E5-DF9D-1059-086B-E9419903E339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B09C97B-C5AD-AAD8-A703-C604E6035C21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7ABEFC6-229E-81BC-B20E-35F514300159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2336DEC-FD14-2C9A-BC66-3A7EFDBCF114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0DFC196-76DA-4275-E6D3-99A072732E6E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837BDC2-C3CF-F3C8-A480-E941E3B72235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오류 코드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0E90883-3E01-9AC6-7678-36D7AA6431D7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D0A1D30E-0CB1-4BFF-E8E4-D4EF5F1FBDEB}"/>
              </a:ext>
            </a:extLst>
          </p:cNvPr>
          <p:cNvGrpSpPr/>
          <p:nvPr/>
        </p:nvGrpSpPr>
        <p:grpSpPr>
          <a:xfrm>
            <a:off x="12168659" y="3678968"/>
            <a:ext cx="5067063" cy="6329422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2374D10C-0210-9743-0CC7-2C6F76FA7F3A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7" name="TextBox 36">
            <a:extLst>
              <a:ext uri="{FF2B5EF4-FFF2-40B4-BE49-F238E27FC236}">
                <a16:creationId xmlns:a16="http://schemas.microsoft.com/office/drawing/2014/main" id="{A6A3036E-0EA0-B3C3-C116-8962AA5D43F2}"/>
              </a:ext>
            </a:extLst>
          </p:cNvPr>
          <p:cNvSpPr txBox="1"/>
          <p:nvPr/>
        </p:nvSpPr>
        <p:spPr>
          <a:xfrm>
            <a:off x="1052233" y="3789924"/>
            <a:ext cx="12618720" cy="30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ko-KR" altLang="en-US" sz="32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오류 메시지</a:t>
            </a:r>
            <a:endParaRPr lang="en-US" sz="32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8666891-77A6-B5A3-6747-B9231CB12514}"/>
              </a:ext>
            </a:extLst>
          </p:cNvPr>
          <p:cNvGrpSpPr/>
          <p:nvPr/>
        </p:nvGrpSpPr>
        <p:grpSpPr>
          <a:xfrm>
            <a:off x="533401" y="4205194"/>
            <a:ext cx="11506200" cy="5921143"/>
            <a:chOff x="271412" y="1928519"/>
            <a:chExt cx="15000035" cy="8961786"/>
          </a:xfrm>
        </p:grpSpPr>
        <p:grpSp>
          <p:nvGrpSpPr>
            <p:cNvPr id="18" name="Group 30">
              <a:extLst>
                <a:ext uri="{FF2B5EF4-FFF2-40B4-BE49-F238E27FC236}">
                  <a16:creationId xmlns:a16="http://schemas.microsoft.com/office/drawing/2014/main" id="{93EB0246-3BF5-414B-36EC-1427698BC1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412" y="1928519"/>
              <a:ext cx="7849934" cy="5067125"/>
              <a:chOff x="0" y="-319428"/>
              <a:chExt cx="10466578" cy="6756167"/>
            </a:xfrm>
          </p:grpSpPr>
          <p:sp>
            <p:nvSpPr>
              <p:cNvPr id="19" name="Freeform 31">
                <a:extLst>
                  <a:ext uri="{FF2B5EF4-FFF2-40B4-BE49-F238E27FC236}">
                    <a16:creationId xmlns:a16="http://schemas.microsoft.com/office/drawing/2014/main" id="{AE318169-375A-E360-DB0C-48BC579703E5}"/>
                  </a:ext>
                </a:extLst>
              </p:cNvPr>
              <p:cNvSpPr/>
              <p:nvPr/>
            </p:nvSpPr>
            <p:spPr>
              <a:xfrm>
                <a:off x="0" y="-319428"/>
                <a:ext cx="10466578" cy="6756167"/>
              </a:xfrm>
              <a:custGeom>
                <a:avLst/>
                <a:gdLst/>
                <a:ahLst/>
                <a:cxnLst/>
                <a:rect l="l" t="t" r="r" b="b"/>
                <a:pathLst>
                  <a:path w="10466578" h="6436741">
                    <a:moveTo>
                      <a:pt x="0" y="0"/>
                    </a:moveTo>
                    <a:lnTo>
                      <a:pt x="10466578" y="0"/>
                    </a:lnTo>
                    <a:lnTo>
                      <a:pt x="10466578" y="6436741"/>
                    </a:lnTo>
                    <a:lnTo>
                      <a:pt x="0" y="643674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213B3AE9-AC57-94E4-755C-FC8FA0F2E2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5224" y="5291428"/>
              <a:ext cx="8636223" cy="5598877"/>
              <a:chOff x="0" y="-4"/>
              <a:chExt cx="11514964" cy="7465169"/>
            </a:xfrm>
          </p:grpSpPr>
          <p:sp>
            <p:nvSpPr>
              <p:cNvPr id="21" name="Freeform 34">
                <a:extLst>
                  <a:ext uri="{FF2B5EF4-FFF2-40B4-BE49-F238E27FC236}">
                    <a16:creationId xmlns:a16="http://schemas.microsoft.com/office/drawing/2014/main" id="{2319F62B-05B0-FCE0-98AA-48F156166E89}"/>
                  </a:ext>
                </a:extLst>
              </p:cNvPr>
              <p:cNvSpPr/>
              <p:nvPr/>
            </p:nvSpPr>
            <p:spPr>
              <a:xfrm>
                <a:off x="0" y="-4"/>
                <a:ext cx="11514964" cy="7465169"/>
              </a:xfrm>
              <a:custGeom>
                <a:avLst/>
                <a:gdLst/>
                <a:ahLst/>
                <a:cxnLst/>
                <a:rect l="l" t="t" r="r" b="b"/>
                <a:pathLst>
                  <a:path w="11514963" h="6474714">
                    <a:moveTo>
                      <a:pt x="0" y="0"/>
                    </a:moveTo>
                    <a:lnTo>
                      <a:pt x="11514963" y="0"/>
                    </a:lnTo>
                    <a:lnTo>
                      <a:pt x="11514963" y="6474714"/>
                    </a:lnTo>
                    <a:lnTo>
                      <a:pt x="0" y="647471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</p:grpSp>
      <p:sp>
        <p:nvSpPr>
          <p:cNvPr id="23" name="TextBox 32">
            <a:extLst>
              <a:ext uri="{FF2B5EF4-FFF2-40B4-BE49-F238E27FC236}">
                <a16:creationId xmlns:a16="http://schemas.microsoft.com/office/drawing/2014/main" id="{37C7D715-FE61-AB29-4156-29662B880653}"/>
              </a:ext>
            </a:extLst>
          </p:cNvPr>
          <p:cNvSpPr txBox="1"/>
          <p:nvPr/>
        </p:nvSpPr>
        <p:spPr>
          <a:xfrm>
            <a:off x="12348726" y="4293756"/>
            <a:ext cx="4706971" cy="2238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DBA의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IP가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아닌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localhost로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JDBC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URL을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변경해주었음에도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불구하고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접속할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수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없다는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오류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발생</a:t>
            </a:r>
            <a:endParaRPr lang="en-US" sz="1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17170" lvl="1" indent="-108585" algn="l">
              <a:lnSpc>
                <a:spcPts val="2160"/>
              </a:lnSpc>
            </a:pPr>
            <a:endParaRPr lang="en-US" sz="1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Cmd에서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포트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번호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또한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확인해봤지만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아무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문제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x</a:t>
            </a:r>
          </a:p>
          <a:p>
            <a:pPr marL="217170" lvl="1" indent="-108585" algn="l">
              <a:lnSpc>
                <a:spcPts val="2160"/>
              </a:lnSpc>
            </a:pPr>
            <a:endParaRPr lang="en-US" sz="1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17170" lvl="1" indent="-108585" algn="l">
              <a:lnSpc>
                <a:spcPts val="216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@127.0.0.1 은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localhost와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동일한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IP임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  <p:sp>
        <p:nvSpPr>
          <p:cNvPr id="24" name="TextBox 35">
            <a:extLst>
              <a:ext uri="{FF2B5EF4-FFF2-40B4-BE49-F238E27FC236}">
                <a16:creationId xmlns:a16="http://schemas.microsoft.com/office/drawing/2014/main" id="{7D029205-F0F1-6A3F-DBD3-B7A27706F09B}"/>
              </a:ext>
            </a:extLst>
          </p:cNvPr>
          <p:cNvSpPr txBox="1"/>
          <p:nvPr/>
        </p:nvSpPr>
        <p:spPr>
          <a:xfrm>
            <a:off x="12479584" y="7147170"/>
            <a:ext cx="4445254" cy="2238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혹시나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하는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마음에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확인해본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MyBatisConfig.java</a:t>
            </a:r>
          </a:p>
          <a:p>
            <a:pPr algn="l">
              <a:lnSpc>
                <a:spcPts val="2160"/>
              </a:lnSpc>
            </a:pPr>
            <a:endParaRPr lang="en-US" sz="1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2160"/>
              </a:lnSpc>
            </a:pP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HikariCp에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대한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설정이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root-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context.xml과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MyBatisConfig.java에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중복으로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설정되어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있었다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2160"/>
              </a:lnSpc>
            </a:pPr>
            <a:endParaRPr lang="en-US" sz="18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2160"/>
              </a:lnSpc>
            </a:pP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부분의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JDBC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URL을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수정해줘서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해결</a:t>
            </a:r>
            <a:r>
              <a:rPr lang="en-US" sz="1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977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1746-26A6-7A61-7505-8F97E9614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442CDF8-0127-D4E3-8FC7-A8FA6D113058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2FC2A25-6937-74E1-2813-0FEDBB7978B9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823D121-1383-8FAD-91D3-2ABB99D3498B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46145411-9A96-0AEE-3231-1E0056DFC9AE}"/>
              </a:ext>
            </a:extLst>
          </p:cNvPr>
          <p:cNvSpPr txBox="1"/>
          <p:nvPr/>
        </p:nvSpPr>
        <p:spPr>
          <a:xfrm>
            <a:off x="3276600" y="3668380"/>
            <a:ext cx="12065000" cy="1751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62"/>
              </a:lnSpc>
            </a:pPr>
            <a:r>
              <a:rPr lang="en-US" sz="12000" b="1" spc="-283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</a:t>
            </a:r>
            <a:r>
              <a:rPr lang="en-US" sz="12000" b="1" spc="-28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 </a:t>
            </a:r>
            <a:r>
              <a:rPr lang="ko-KR" altLang="en-US" sz="12000" b="1" spc="-283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시연</a:t>
            </a:r>
            <a:endParaRPr lang="en-US" sz="12000" b="1" spc="-283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727755D-9013-EDF5-6A8B-E4BF5BFF70A1}"/>
              </a:ext>
            </a:extLst>
          </p:cNvPr>
          <p:cNvSpPr txBox="1"/>
          <p:nvPr/>
        </p:nvSpPr>
        <p:spPr>
          <a:xfrm>
            <a:off x="15044414" y="961168"/>
            <a:ext cx="2220874" cy="36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ko-KR" altLang="en-US" sz="2419" b="1" spc="-68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최도경</a:t>
            </a:r>
            <a:endParaRPr lang="en-US" sz="2419" b="1" spc="-68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BAAE4E0-5CCB-5124-2D16-B46C6063C8A8}"/>
              </a:ext>
            </a:extLst>
          </p:cNvPr>
          <p:cNvSpPr txBox="1"/>
          <p:nvPr/>
        </p:nvSpPr>
        <p:spPr>
          <a:xfrm>
            <a:off x="7898420" y="5600399"/>
            <a:ext cx="2491160" cy="71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ko-KR" altLang="en-US" sz="4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공지 사항</a:t>
            </a:r>
            <a:endParaRPr lang="en-US" sz="42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14077EC-65C8-10E1-539C-AB3169D4ADED}"/>
              </a:ext>
            </a:extLst>
          </p:cNvPr>
          <p:cNvSpPr txBox="1"/>
          <p:nvPr/>
        </p:nvSpPr>
        <p:spPr>
          <a:xfrm>
            <a:off x="8056382" y="6489982"/>
            <a:ext cx="2175235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핵심 코드</a:t>
            </a:r>
            <a:endParaRPr lang="en-US" altLang="ko-KR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오류 코드</a:t>
            </a:r>
            <a:endParaRPr lang="en-US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627753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D764C-F66D-50C2-D2A9-ABC538AA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5BC3EAB-97C8-97B8-2B09-65D011D465DE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72E3D27-AB3C-6927-6044-C665B631B09E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185E024-B08E-C24D-2247-75158D9D1D4F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A437B19-3A43-1E13-D7E4-C4DA1FEC887E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642F8B2-3539-1AD8-C878-636904F9C2D5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964EDDA-5688-2501-C459-1C23A1598B50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코드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BDE4109-4359-2721-83BF-9A62B7BC9979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B6AE0637-ADD7-E973-DD4F-A149EC0DD5F7}"/>
              </a:ext>
            </a:extLst>
          </p:cNvPr>
          <p:cNvGrpSpPr/>
          <p:nvPr/>
        </p:nvGrpSpPr>
        <p:grpSpPr>
          <a:xfrm>
            <a:off x="12168659" y="3678968"/>
            <a:ext cx="5067063" cy="6329422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08DD32FD-21A6-A6D2-0FAC-AA1F3AFE7113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0E50BF-1A5D-69CB-910C-54BBEFE09725}"/>
              </a:ext>
            </a:extLst>
          </p:cNvPr>
          <p:cNvGrpSpPr/>
          <p:nvPr/>
        </p:nvGrpSpPr>
        <p:grpSpPr>
          <a:xfrm>
            <a:off x="1026424" y="3866585"/>
            <a:ext cx="10632175" cy="5906120"/>
            <a:chOff x="963706" y="2067830"/>
            <a:chExt cx="12245547" cy="4757658"/>
          </a:xfrm>
        </p:grpSpPr>
        <p:grpSp>
          <p:nvGrpSpPr>
            <p:cNvPr id="11" name="Group 29">
              <a:extLst>
                <a:ext uri="{FF2B5EF4-FFF2-40B4-BE49-F238E27FC236}">
                  <a16:creationId xmlns:a16="http://schemas.microsoft.com/office/drawing/2014/main" id="{D03DC02A-9CBB-6CAE-F8BD-454A5CB91D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3706" y="2067830"/>
              <a:ext cx="12245547" cy="2702018"/>
              <a:chOff x="0" y="0"/>
              <a:chExt cx="16327396" cy="3602691"/>
            </a:xfrm>
          </p:grpSpPr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3339FD10-50FE-5CF2-AC6F-08E6D7D500EA}"/>
                  </a:ext>
                </a:extLst>
              </p:cNvPr>
              <p:cNvSpPr/>
              <p:nvPr/>
            </p:nvSpPr>
            <p:spPr>
              <a:xfrm>
                <a:off x="0" y="0"/>
                <a:ext cx="16327374" cy="3602736"/>
              </a:xfrm>
              <a:custGeom>
                <a:avLst/>
                <a:gdLst/>
                <a:ahLst/>
                <a:cxnLst/>
                <a:rect l="l" t="t" r="r" b="b"/>
                <a:pathLst>
                  <a:path w="16327374" h="3602736">
                    <a:moveTo>
                      <a:pt x="0" y="0"/>
                    </a:moveTo>
                    <a:lnTo>
                      <a:pt x="16327374" y="0"/>
                    </a:lnTo>
                    <a:lnTo>
                      <a:pt x="16327374" y="3602736"/>
                    </a:lnTo>
                    <a:lnTo>
                      <a:pt x="0" y="360273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b="1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5" name="Group 31">
              <a:extLst>
                <a:ext uri="{FF2B5EF4-FFF2-40B4-BE49-F238E27FC236}">
                  <a16:creationId xmlns:a16="http://schemas.microsoft.com/office/drawing/2014/main" id="{43A46F21-ED83-4DA1-CA32-3257E62B85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3707" y="5108374"/>
              <a:ext cx="12245530" cy="1717114"/>
              <a:chOff x="-2645350" y="-513915"/>
              <a:chExt cx="16327373" cy="2289486"/>
            </a:xfrm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FBEBB3BC-3E2F-DD4F-690D-5DCD3EA414C5}"/>
                  </a:ext>
                </a:extLst>
              </p:cNvPr>
              <p:cNvSpPr/>
              <p:nvPr/>
            </p:nvSpPr>
            <p:spPr>
              <a:xfrm>
                <a:off x="-2645350" y="-513915"/>
                <a:ext cx="16327373" cy="2289486"/>
              </a:xfrm>
              <a:custGeom>
                <a:avLst/>
                <a:gdLst/>
                <a:ahLst/>
                <a:cxnLst/>
                <a:rect l="l" t="t" r="r" b="b"/>
                <a:pathLst>
                  <a:path w="13655675" h="1948815">
                    <a:moveTo>
                      <a:pt x="0" y="0"/>
                    </a:moveTo>
                    <a:lnTo>
                      <a:pt x="13655675" y="0"/>
                    </a:lnTo>
                    <a:lnTo>
                      <a:pt x="13655675" y="1948815"/>
                    </a:lnTo>
                    <a:lnTo>
                      <a:pt x="0" y="194881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-1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</p:grpSp>
      <p:sp>
        <p:nvSpPr>
          <p:cNvPr id="19" name="TextBox 33">
            <a:extLst>
              <a:ext uri="{FF2B5EF4-FFF2-40B4-BE49-F238E27FC236}">
                <a16:creationId xmlns:a16="http://schemas.microsoft.com/office/drawing/2014/main" id="{73936968-3FCE-4440-54E3-501D5C105177}"/>
              </a:ext>
            </a:extLst>
          </p:cNvPr>
          <p:cNvSpPr txBox="1"/>
          <p:nvPr/>
        </p:nvSpPr>
        <p:spPr>
          <a:xfrm>
            <a:off x="12298532" y="5567053"/>
            <a:ext cx="4917901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7170" lvl="1" indent="-108585" algn="l">
              <a:lnSpc>
                <a:spcPts val="2160"/>
              </a:lnSpc>
              <a:buAutoNum type="arabicPeriod"/>
            </a:pP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c:if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조건으로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비회원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회원이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아닌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관리자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만이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볼 수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있는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소스를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작성함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</a:p>
          <a:p>
            <a:pPr marL="217170" lvl="1" indent="-108585" algn="l">
              <a:lnSpc>
                <a:spcPts val="2160"/>
              </a:lnSpc>
            </a:pPr>
            <a:endParaRPr lang="en-US" sz="18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217170" lvl="1" indent="-108585" algn="l">
              <a:lnSpc>
                <a:spcPts val="2160"/>
              </a:lnSpc>
            </a:pP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2.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공지사항의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중요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/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비중요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글을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바로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변경할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수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있는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버튼을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제작하기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위해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조건을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작성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후 submit</a:t>
            </a:r>
          </a:p>
          <a:p>
            <a:pPr marL="144780" lvl="1" indent="-72390" algn="l">
              <a:lnSpc>
                <a:spcPts val="1439"/>
              </a:lnSpc>
            </a:pPr>
            <a:r>
              <a:rPr lang="en-US" sz="12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37537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BE85B-0D7B-EA19-C5D8-E4D42E678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6DE631F-2DA4-B307-FA52-616AC09A50EC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E2766E8-51C1-4F28-109A-9EB075B08617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05945F0-BE1A-1836-1639-766B4B862AE4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53C6274-CF48-6563-0B44-5836FBB1DF02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9F27C09-4CC5-CD15-F6EC-3396B8139892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3A2BEE81-63A2-B3B5-6850-9E116E51C828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코드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1020E1F-5E4F-D0F0-63B1-14E82E6C879E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BC7D6DA-301F-5F4E-F8AD-E2E7A4E61EE7}"/>
              </a:ext>
            </a:extLst>
          </p:cNvPr>
          <p:cNvGrpSpPr/>
          <p:nvPr/>
        </p:nvGrpSpPr>
        <p:grpSpPr>
          <a:xfrm>
            <a:off x="3581400" y="3549213"/>
            <a:ext cx="15265785" cy="6639726"/>
            <a:chOff x="1367361" y="1704172"/>
            <a:chExt cx="13333763" cy="7624152"/>
          </a:xfrm>
        </p:grpSpPr>
        <p:grpSp>
          <p:nvGrpSpPr>
            <p:cNvPr id="12" name="Group 29">
              <a:extLst>
                <a:ext uri="{FF2B5EF4-FFF2-40B4-BE49-F238E27FC236}">
                  <a16:creationId xmlns:a16="http://schemas.microsoft.com/office/drawing/2014/main" id="{AE8B7768-9A83-F22F-6657-8963491A37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67361" y="1704172"/>
              <a:ext cx="9378041" cy="7295826"/>
              <a:chOff x="0" y="0"/>
              <a:chExt cx="12504055" cy="9727768"/>
            </a:xfrm>
          </p:grpSpPr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6A588A0E-465D-AF77-E003-98192C87BB7C}"/>
                  </a:ext>
                </a:extLst>
              </p:cNvPr>
              <p:cNvSpPr/>
              <p:nvPr/>
            </p:nvSpPr>
            <p:spPr>
              <a:xfrm>
                <a:off x="0" y="0"/>
                <a:ext cx="12504039" cy="9727819"/>
              </a:xfrm>
              <a:custGeom>
                <a:avLst/>
                <a:gdLst/>
                <a:ahLst/>
                <a:cxnLst/>
                <a:rect l="l" t="t" r="r" b="b"/>
                <a:pathLst>
                  <a:path w="12504039" h="9727819">
                    <a:moveTo>
                      <a:pt x="0" y="0"/>
                    </a:moveTo>
                    <a:lnTo>
                      <a:pt x="12504039" y="0"/>
                    </a:lnTo>
                    <a:lnTo>
                      <a:pt x="12504039" y="9727819"/>
                    </a:lnTo>
                    <a:lnTo>
                      <a:pt x="0" y="972781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grpSp>
          <p:nvGrpSpPr>
            <p:cNvPr id="17" name="Group 31">
              <a:extLst>
                <a:ext uri="{FF2B5EF4-FFF2-40B4-BE49-F238E27FC236}">
                  <a16:creationId xmlns:a16="http://schemas.microsoft.com/office/drawing/2014/main" id="{F1590A53-3C37-17FC-4FAE-910844ACEDB2}"/>
                </a:ext>
              </a:extLst>
            </p:cNvPr>
            <p:cNvGrpSpPr/>
            <p:nvPr/>
          </p:nvGrpSpPr>
          <p:grpSpPr>
            <a:xfrm>
              <a:off x="8368041" y="3441015"/>
              <a:ext cx="1245859" cy="724585"/>
              <a:chOff x="0" y="0"/>
              <a:chExt cx="1661145" cy="966113"/>
            </a:xfrm>
          </p:grpSpPr>
          <p:sp>
            <p:nvSpPr>
              <p:cNvPr id="20" name="Freeform 32">
                <a:extLst>
                  <a:ext uri="{FF2B5EF4-FFF2-40B4-BE49-F238E27FC236}">
                    <a16:creationId xmlns:a16="http://schemas.microsoft.com/office/drawing/2014/main" id="{523764CD-4F78-0D25-A643-3C1A55F887B6}"/>
                  </a:ext>
                </a:extLst>
              </p:cNvPr>
              <p:cNvSpPr/>
              <p:nvPr/>
            </p:nvSpPr>
            <p:spPr>
              <a:xfrm>
                <a:off x="0" y="0"/>
                <a:ext cx="1661160" cy="966089"/>
              </a:xfrm>
              <a:custGeom>
                <a:avLst/>
                <a:gdLst/>
                <a:ahLst/>
                <a:cxnLst/>
                <a:rect l="l" t="t" r="r" b="b"/>
                <a:pathLst>
                  <a:path w="1661160" h="966089">
                    <a:moveTo>
                      <a:pt x="16891" y="0"/>
                    </a:moveTo>
                    <a:lnTo>
                      <a:pt x="1644269" y="0"/>
                    </a:lnTo>
                    <a:cubicBezTo>
                      <a:pt x="1653667" y="0"/>
                      <a:pt x="1661160" y="7620"/>
                      <a:pt x="1661160" y="16891"/>
                    </a:cubicBezTo>
                    <a:lnTo>
                      <a:pt x="1661160" y="949198"/>
                    </a:lnTo>
                    <a:cubicBezTo>
                      <a:pt x="1661160" y="958596"/>
                      <a:pt x="1653540" y="966089"/>
                      <a:pt x="1644269" y="966089"/>
                    </a:cubicBezTo>
                    <a:lnTo>
                      <a:pt x="16891" y="966089"/>
                    </a:lnTo>
                    <a:cubicBezTo>
                      <a:pt x="7620" y="966089"/>
                      <a:pt x="0" y="958469"/>
                      <a:pt x="0" y="949198"/>
                    </a:cubicBezTo>
                    <a:lnTo>
                      <a:pt x="0" y="16891"/>
                    </a:lnTo>
                    <a:cubicBezTo>
                      <a:pt x="0" y="7620"/>
                      <a:pt x="7620" y="0"/>
                      <a:pt x="16891" y="0"/>
                    </a:cubicBezTo>
                    <a:moveTo>
                      <a:pt x="16891" y="33909"/>
                    </a:moveTo>
                    <a:lnTo>
                      <a:pt x="16891" y="16891"/>
                    </a:lnTo>
                    <a:lnTo>
                      <a:pt x="33909" y="16891"/>
                    </a:lnTo>
                    <a:lnTo>
                      <a:pt x="33909" y="949198"/>
                    </a:lnTo>
                    <a:lnTo>
                      <a:pt x="16891" y="949198"/>
                    </a:lnTo>
                    <a:lnTo>
                      <a:pt x="16891" y="932307"/>
                    </a:lnTo>
                    <a:lnTo>
                      <a:pt x="1644269" y="932307"/>
                    </a:lnTo>
                    <a:lnTo>
                      <a:pt x="1644269" y="949198"/>
                    </a:lnTo>
                    <a:lnTo>
                      <a:pt x="1627378" y="949198"/>
                    </a:lnTo>
                    <a:lnTo>
                      <a:pt x="1627378" y="16891"/>
                    </a:lnTo>
                    <a:lnTo>
                      <a:pt x="1644269" y="16891"/>
                    </a:lnTo>
                    <a:lnTo>
                      <a:pt x="1644269" y="33909"/>
                    </a:lnTo>
                    <a:lnTo>
                      <a:pt x="16891" y="33909"/>
                    </a:lnTo>
                    <a:close/>
                  </a:path>
                </a:pathLst>
              </a:custGeom>
              <a:solidFill>
                <a:srgbClr val="1C334E"/>
              </a:solidFill>
            </p:spPr>
          </p:sp>
        </p:grpSp>
        <p:grpSp>
          <p:nvGrpSpPr>
            <p:cNvPr id="21" name="Group 33">
              <a:extLst>
                <a:ext uri="{FF2B5EF4-FFF2-40B4-BE49-F238E27FC236}">
                  <a16:creationId xmlns:a16="http://schemas.microsoft.com/office/drawing/2014/main" id="{9B34D171-AC01-98E2-4B2E-1A98FDFD2A49}"/>
                </a:ext>
              </a:extLst>
            </p:cNvPr>
            <p:cNvGrpSpPr/>
            <p:nvPr/>
          </p:nvGrpSpPr>
          <p:grpSpPr>
            <a:xfrm>
              <a:off x="1511300" y="8251898"/>
              <a:ext cx="991859" cy="649069"/>
              <a:chOff x="0" y="0"/>
              <a:chExt cx="1322479" cy="865425"/>
            </a:xfrm>
          </p:grpSpPr>
          <p:sp>
            <p:nvSpPr>
              <p:cNvPr id="22" name="Freeform 34">
                <a:extLst>
                  <a:ext uri="{FF2B5EF4-FFF2-40B4-BE49-F238E27FC236}">
                    <a16:creationId xmlns:a16="http://schemas.microsoft.com/office/drawing/2014/main" id="{342D5297-E9A7-B4C7-8298-522403C646D6}"/>
                  </a:ext>
                </a:extLst>
              </p:cNvPr>
              <p:cNvSpPr/>
              <p:nvPr/>
            </p:nvSpPr>
            <p:spPr>
              <a:xfrm>
                <a:off x="0" y="0"/>
                <a:ext cx="1322451" cy="865378"/>
              </a:xfrm>
              <a:custGeom>
                <a:avLst/>
                <a:gdLst/>
                <a:ahLst/>
                <a:cxnLst/>
                <a:rect l="l" t="t" r="r" b="b"/>
                <a:pathLst>
                  <a:path w="1322451" h="865378">
                    <a:moveTo>
                      <a:pt x="16891" y="0"/>
                    </a:moveTo>
                    <a:lnTo>
                      <a:pt x="1305560" y="0"/>
                    </a:lnTo>
                    <a:cubicBezTo>
                      <a:pt x="1314958" y="0"/>
                      <a:pt x="1322451" y="7620"/>
                      <a:pt x="1322451" y="16891"/>
                    </a:cubicBezTo>
                    <a:lnTo>
                      <a:pt x="1322451" y="848487"/>
                    </a:lnTo>
                    <a:cubicBezTo>
                      <a:pt x="1322451" y="857885"/>
                      <a:pt x="1314831" y="865378"/>
                      <a:pt x="1305560" y="865378"/>
                    </a:cubicBezTo>
                    <a:lnTo>
                      <a:pt x="16891" y="865378"/>
                    </a:lnTo>
                    <a:cubicBezTo>
                      <a:pt x="7620" y="865378"/>
                      <a:pt x="0" y="857885"/>
                      <a:pt x="0" y="848487"/>
                    </a:cubicBezTo>
                    <a:lnTo>
                      <a:pt x="0" y="16891"/>
                    </a:lnTo>
                    <a:cubicBezTo>
                      <a:pt x="0" y="7620"/>
                      <a:pt x="7620" y="0"/>
                      <a:pt x="16891" y="0"/>
                    </a:cubicBezTo>
                    <a:moveTo>
                      <a:pt x="16891" y="33909"/>
                    </a:moveTo>
                    <a:lnTo>
                      <a:pt x="16891" y="16891"/>
                    </a:lnTo>
                    <a:lnTo>
                      <a:pt x="33909" y="16891"/>
                    </a:lnTo>
                    <a:lnTo>
                      <a:pt x="33909" y="848487"/>
                    </a:lnTo>
                    <a:lnTo>
                      <a:pt x="16891" y="848487"/>
                    </a:lnTo>
                    <a:lnTo>
                      <a:pt x="16891" y="831596"/>
                    </a:lnTo>
                    <a:lnTo>
                      <a:pt x="1305560" y="831596"/>
                    </a:lnTo>
                    <a:lnTo>
                      <a:pt x="1305560" y="848487"/>
                    </a:lnTo>
                    <a:lnTo>
                      <a:pt x="1288669" y="848487"/>
                    </a:lnTo>
                    <a:lnTo>
                      <a:pt x="1288669" y="16891"/>
                    </a:lnTo>
                    <a:lnTo>
                      <a:pt x="1305560" y="16891"/>
                    </a:lnTo>
                    <a:lnTo>
                      <a:pt x="1305560" y="33909"/>
                    </a:lnTo>
                    <a:lnTo>
                      <a:pt x="16891" y="33909"/>
                    </a:lnTo>
                    <a:close/>
                  </a:path>
                </a:pathLst>
              </a:custGeom>
              <a:solidFill>
                <a:srgbClr val="1C334E"/>
              </a:solidFill>
            </p:spPr>
          </p:sp>
        </p:grpSp>
        <p:sp>
          <p:nvSpPr>
            <p:cNvPr id="23" name="AutoShape 35">
              <a:extLst>
                <a:ext uri="{FF2B5EF4-FFF2-40B4-BE49-F238E27FC236}">
                  <a16:creationId xmlns:a16="http://schemas.microsoft.com/office/drawing/2014/main" id="{4BBA3354-3493-374D-D269-909D0D9C87A2}"/>
                </a:ext>
              </a:extLst>
            </p:cNvPr>
            <p:cNvSpPr/>
            <p:nvPr/>
          </p:nvSpPr>
          <p:spPr>
            <a:xfrm>
              <a:off x="9596420" y="3803308"/>
              <a:ext cx="1304960" cy="9525"/>
            </a:xfrm>
            <a:prstGeom prst="line">
              <a:avLst/>
            </a:prstGeom>
            <a:ln w="9525" cap="rnd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24" name="AutoShape 36">
              <a:extLst>
                <a:ext uri="{FF2B5EF4-FFF2-40B4-BE49-F238E27FC236}">
                  <a16:creationId xmlns:a16="http://schemas.microsoft.com/office/drawing/2014/main" id="{EEC53E6F-EADC-65DC-8A7C-8B295F83733B}"/>
                </a:ext>
              </a:extLst>
            </p:cNvPr>
            <p:cNvSpPr/>
            <p:nvPr/>
          </p:nvSpPr>
          <p:spPr>
            <a:xfrm>
              <a:off x="2368188" y="8886468"/>
              <a:ext cx="960833" cy="9525"/>
            </a:xfrm>
            <a:prstGeom prst="line">
              <a:avLst/>
            </a:prstGeom>
            <a:ln w="9525" cap="rnd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27" name="TextBox 37">
              <a:extLst>
                <a:ext uri="{FF2B5EF4-FFF2-40B4-BE49-F238E27FC236}">
                  <a16:creationId xmlns:a16="http://schemas.microsoft.com/office/drawing/2014/main" id="{27999338-38E7-92E5-24D3-CD674B4C927D}"/>
                </a:ext>
              </a:extLst>
            </p:cNvPr>
            <p:cNvSpPr txBox="1"/>
            <p:nvPr/>
          </p:nvSpPr>
          <p:spPr>
            <a:xfrm>
              <a:off x="11031055" y="3691471"/>
              <a:ext cx="3670069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관리자만이 삭제 / 수정 버튼 보임</a:t>
              </a:r>
            </a:p>
          </p:txBody>
        </p:sp>
        <p:sp>
          <p:nvSpPr>
            <p:cNvPr id="28" name="TextBox 38">
              <a:extLst>
                <a:ext uri="{FF2B5EF4-FFF2-40B4-BE49-F238E27FC236}">
                  <a16:creationId xmlns:a16="http://schemas.microsoft.com/office/drawing/2014/main" id="{032FBF3B-A2DD-ED6E-4F2A-DAF2503DB9CD}"/>
                </a:ext>
              </a:extLst>
            </p:cNvPr>
            <p:cNvSpPr txBox="1"/>
            <p:nvPr/>
          </p:nvSpPr>
          <p:spPr>
            <a:xfrm>
              <a:off x="3284612" y="9084668"/>
              <a:ext cx="5543538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920"/>
                </a:lnSpc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비중요 버튼 클릭 시 중요내용이 비중요내용으로 변경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1398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BAD25-B9F9-FFD0-FDF2-1680C049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446BD82-DD14-FBF9-1ACB-DBE30B0D9F28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4EC5B64-C25C-F73D-C6F5-093E42AB492A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48B3F90-2A3F-A9C7-E66A-CB8C9170CA57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84AB3C9-A4B6-E021-D92C-0CA1C275876C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D1EA2BE-6E2A-1C8F-6E52-9A4D16F6AA07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F91B1005-577F-5446-436B-EC297CE254DD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오류 코드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CA1771B-C591-6C98-1D17-326621613518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6A1B6EE-6032-F745-57D8-AA155433D412}"/>
              </a:ext>
            </a:extLst>
          </p:cNvPr>
          <p:cNvGrpSpPr/>
          <p:nvPr/>
        </p:nvGrpSpPr>
        <p:grpSpPr>
          <a:xfrm>
            <a:off x="3200400" y="3549213"/>
            <a:ext cx="12844244" cy="6537236"/>
            <a:chOff x="767648" y="2209799"/>
            <a:chExt cx="12844244" cy="6537236"/>
          </a:xfrm>
        </p:grpSpPr>
        <p:grpSp>
          <p:nvGrpSpPr>
            <p:cNvPr id="10" name="Group 29">
              <a:extLst>
                <a:ext uri="{FF2B5EF4-FFF2-40B4-BE49-F238E27FC236}">
                  <a16:creationId xmlns:a16="http://schemas.microsoft.com/office/drawing/2014/main" id="{FA0ECC4B-6455-39E5-81D5-427BFA0E75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648" y="2209799"/>
              <a:ext cx="10059804" cy="4401164"/>
              <a:chOff x="0" y="0"/>
              <a:chExt cx="13413072" cy="5868219"/>
            </a:xfrm>
          </p:grpSpPr>
          <p:sp>
            <p:nvSpPr>
              <p:cNvPr id="20" name="Freeform 30">
                <a:extLst>
                  <a:ext uri="{FF2B5EF4-FFF2-40B4-BE49-F238E27FC236}">
                    <a16:creationId xmlns:a16="http://schemas.microsoft.com/office/drawing/2014/main" id="{B8C8CF42-DDB0-F736-51F4-0D6B34D052AA}"/>
                  </a:ext>
                </a:extLst>
              </p:cNvPr>
              <p:cNvSpPr/>
              <p:nvPr/>
            </p:nvSpPr>
            <p:spPr>
              <a:xfrm>
                <a:off x="0" y="0"/>
                <a:ext cx="13413105" cy="5868162"/>
              </a:xfrm>
              <a:custGeom>
                <a:avLst/>
                <a:gdLst/>
                <a:ahLst/>
                <a:cxnLst/>
                <a:rect l="l" t="t" r="r" b="b"/>
                <a:pathLst>
                  <a:path w="13413105" h="5868162">
                    <a:moveTo>
                      <a:pt x="0" y="0"/>
                    </a:moveTo>
                    <a:lnTo>
                      <a:pt x="13413105" y="0"/>
                    </a:lnTo>
                    <a:lnTo>
                      <a:pt x="13413105" y="5868162"/>
                    </a:lnTo>
                    <a:lnTo>
                      <a:pt x="0" y="586816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sp>
          <p:nvSpPr>
            <p:cNvPr id="12" name="TextBox 31">
              <a:extLst>
                <a:ext uri="{FF2B5EF4-FFF2-40B4-BE49-F238E27FC236}">
                  <a16:creationId xmlns:a16="http://schemas.microsoft.com/office/drawing/2014/main" id="{0567FE21-0D7F-6FD0-D0A8-700C1E586263}"/>
                </a:ext>
              </a:extLst>
            </p:cNvPr>
            <p:cNvSpPr txBox="1"/>
            <p:nvPr/>
          </p:nvSpPr>
          <p:spPr>
            <a:xfrm>
              <a:off x="1537335" y="7094848"/>
              <a:ext cx="10946130" cy="379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공지사항 수정 시 NoticeMapper.xml의 </a:t>
              </a:r>
              <a:r>
                <a:rPr lang="en-US" sz="24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DOCTYPE</a:t>
              </a:r>
              <a:r>
                <a:rPr lang="en-US" sz="2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의 부재로 위의 오류가 발생</a:t>
              </a:r>
            </a:p>
          </p:txBody>
        </p:sp>
        <p:grpSp>
          <p:nvGrpSpPr>
            <p:cNvPr id="13" name="Group 32">
              <a:extLst>
                <a:ext uri="{FF2B5EF4-FFF2-40B4-BE49-F238E27FC236}">
                  <a16:creationId xmlns:a16="http://schemas.microsoft.com/office/drawing/2014/main" id="{99E5F191-0088-7B77-6981-7B39E3472A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22450" y="7618350"/>
              <a:ext cx="8889442" cy="1128685"/>
              <a:chOff x="-5895400" y="-450689"/>
              <a:chExt cx="11852589" cy="1504914"/>
            </a:xfrm>
          </p:grpSpPr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F35D1940-1B3B-6125-F67F-00CF6852D4CE}"/>
                  </a:ext>
                </a:extLst>
              </p:cNvPr>
              <p:cNvSpPr/>
              <p:nvPr/>
            </p:nvSpPr>
            <p:spPr>
              <a:xfrm>
                <a:off x="-5895400" y="-450689"/>
                <a:ext cx="11852589" cy="1504914"/>
              </a:xfrm>
              <a:custGeom>
                <a:avLst/>
                <a:gdLst/>
                <a:ahLst/>
                <a:cxnLst/>
                <a:rect l="l" t="t" r="r" b="b"/>
                <a:pathLst>
                  <a:path w="5957189" h="1054227">
                    <a:moveTo>
                      <a:pt x="0" y="0"/>
                    </a:moveTo>
                    <a:lnTo>
                      <a:pt x="5957189" y="0"/>
                    </a:lnTo>
                    <a:lnTo>
                      <a:pt x="5957189" y="1054227"/>
                    </a:lnTo>
                    <a:lnTo>
                      <a:pt x="0" y="105422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-1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8550198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8F10A-3FB8-990D-DB4B-50CA00B29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057B77E-616B-A7DF-58DC-9DD5C47278EA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1BAD1C0-8424-62C8-BD0D-573203FE53B0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48A9184-CD4E-EE3B-8629-E5BA8E81C120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01056B3B-7F71-F660-7659-0193BDBC34FA}"/>
              </a:ext>
            </a:extLst>
          </p:cNvPr>
          <p:cNvSpPr txBox="1"/>
          <p:nvPr/>
        </p:nvSpPr>
        <p:spPr>
          <a:xfrm>
            <a:off x="3276600" y="3668380"/>
            <a:ext cx="12065000" cy="1751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62"/>
              </a:lnSpc>
            </a:pPr>
            <a:r>
              <a:rPr lang="en-US" sz="12000" b="1" spc="-283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</a:t>
            </a:r>
            <a:r>
              <a:rPr lang="en-US" sz="12000" b="1" spc="-28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 </a:t>
            </a:r>
            <a:r>
              <a:rPr lang="ko-KR" altLang="en-US" sz="12000" b="1" spc="-283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시연</a:t>
            </a:r>
            <a:endParaRPr lang="en-US" sz="12000" b="1" spc="-283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63B31B8-165C-FDC7-CEA1-2ACB483F231B}"/>
              </a:ext>
            </a:extLst>
          </p:cNvPr>
          <p:cNvSpPr txBox="1"/>
          <p:nvPr/>
        </p:nvSpPr>
        <p:spPr>
          <a:xfrm>
            <a:off x="15044414" y="961168"/>
            <a:ext cx="2220874" cy="36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ko-KR" altLang="en-US" sz="2419" b="1" spc="-68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김기중</a:t>
            </a:r>
            <a:endParaRPr lang="en-US" sz="2419" b="1" spc="-68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BF9814C-C4AF-907C-9B52-6EE39B295AE0}"/>
              </a:ext>
            </a:extLst>
          </p:cNvPr>
          <p:cNvSpPr txBox="1"/>
          <p:nvPr/>
        </p:nvSpPr>
        <p:spPr>
          <a:xfrm>
            <a:off x="7898420" y="5600399"/>
            <a:ext cx="2491160" cy="71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ko-KR" altLang="en-US" sz="4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상품 관리</a:t>
            </a:r>
            <a:endParaRPr lang="en-US" sz="42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1A2D62B-1BE8-58FA-20F6-E8DE854141CD}"/>
              </a:ext>
            </a:extLst>
          </p:cNvPr>
          <p:cNvSpPr txBox="1"/>
          <p:nvPr/>
        </p:nvSpPr>
        <p:spPr>
          <a:xfrm>
            <a:off x="8056382" y="6489982"/>
            <a:ext cx="2175235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핵심 코드</a:t>
            </a:r>
            <a:endParaRPr lang="en-US" altLang="ko-KR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오류 코드</a:t>
            </a:r>
            <a:endParaRPr lang="en-US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9760816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3F3F8-8BB7-5746-90BC-D04C53991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2AF66BB-C5A6-5031-2A90-EF5D9D07D293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2FFA2D6-B7CB-F872-00EA-8B4C3C662666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7D8794F-15F9-FEF7-F213-6EAA2F24F8E9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A7BA5FE-B3C3-4571-42CB-51D05B980680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B20CA02-FE55-630C-8344-A5F406363017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9EB30CE0-C350-E387-A3C8-76DC6A0EAA0B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코드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22B4676-58B3-6EA3-14D0-0CE4D5D7203E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2DA15414-48C7-19D6-2D92-AFF52F538FF2}"/>
              </a:ext>
            </a:extLst>
          </p:cNvPr>
          <p:cNvGrpSpPr/>
          <p:nvPr/>
        </p:nvGrpSpPr>
        <p:grpSpPr>
          <a:xfrm>
            <a:off x="12168659" y="3678968"/>
            <a:ext cx="5067063" cy="6329422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7ED2CF31-B360-AF8A-7CC1-B8014BD951F2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9" name="TextBox 33">
            <a:extLst>
              <a:ext uri="{FF2B5EF4-FFF2-40B4-BE49-F238E27FC236}">
                <a16:creationId xmlns:a16="http://schemas.microsoft.com/office/drawing/2014/main" id="{746CB89E-242C-D08C-83B2-A576A8B35F0A}"/>
              </a:ext>
            </a:extLst>
          </p:cNvPr>
          <p:cNvSpPr txBox="1"/>
          <p:nvPr/>
        </p:nvSpPr>
        <p:spPr>
          <a:xfrm>
            <a:off x="12266196" y="4547928"/>
            <a:ext cx="4872033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altLang="ko-KR" sz="2700" dirty="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altLang="ko-KR" sz="2700" dirty="0" err="1">
                <a:solidFill>
                  <a:srgbClr val="3F7F7F"/>
                </a:solidFill>
                <a:latin typeface="Consolas"/>
                <a:ea typeface="Consolas"/>
                <a:cs typeface="Consolas"/>
                <a:sym typeface="Consolas"/>
              </a:rPr>
              <a:t>c:if</a:t>
            </a:r>
            <a:r>
              <a:rPr lang="en-US" altLang="ko-KR" sz="2700" dirty="0">
                <a:solidFill>
                  <a:srgbClr val="3F7F7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ko-KR" sz="2700" dirty="0">
                <a:solidFill>
                  <a:srgbClr val="7F007F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en-US" altLang="ko-KR" sz="2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ko-KR" sz="2700" i="1" dirty="0">
                <a:solidFill>
                  <a:srgbClr val="2A00FF"/>
                </a:solidFill>
                <a:latin typeface="Consolas Italics"/>
                <a:ea typeface="Consolas Italics"/>
                <a:cs typeface="Consolas Italics"/>
                <a:sym typeface="Consolas Italics"/>
              </a:rPr>
              <a:t>"</a:t>
            </a:r>
            <a:r>
              <a:rPr lang="en-US" altLang="ko-KR" sz="2700" i="1" dirty="0">
                <a:solidFill>
                  <a:srgbClr val="000000"/>
                </a:solidFill>
                <a:latin typeface="Consolas Italics"/>
                <a:ea typeface="Consolas Italics"/>
                <a:cs typeface="Consolas Italics"/>
                <a:sym typeface="Consolas Italics"/>
              </a:rPr>
              <a:t>${!</a:t>
            </a:r>
            <a:r>
              <a:rPr lang="en-US" altLang="ko-KR" sz="2700" b="1" i="1" dirty="0">
                <a:solidFill>
                  <a:srgbClr val="7F0055"/>
                </a:solidFill>
                <a:latin typeface="Consolas Bold Italics"/>
                <a:ea typeface="Consolas Bold Italics"/>
                <a:cs typeface="Consolas Bold Italics"/>
                <a:sym typeface="Consolas Bold Italics"/>
              </a:rPr>
              <a:t>empty </a:t>
            </a:r>
            <a:r>
              <a:rPr lang="en-US" altLang="ko-KR" sz="2700" b="1" i="1" dirty="0">
                <a:solidFill>
                  <a:srgbClr val="000000"/>
                </a:solidFill>
                <a:latin typeface="Consolas Bold Italics"/>
                <a:ea typeface="Consolas Bold Italics"/>
                <a:cs typeface="Consolas Bold Italics"/>
                <a:sym typeface="Consolas Bold Italics"/>
              </a:rPr>
              <a:t>login &amp;&amp; </a:t>
            </a:r>
            <a:r>
              <a:rPr lang="en-US" altLang="ko-KR" sz="2700" b="1" i="1" dirty="0" err="1">
                <a:solidFill>
                  <a:srgbClr val="000000"/>
                </a:solidFill>
                <a:latin typeface="Consolas Bold Italics"/>
                <a:ea typeface="Consolas Bold Italics"/>
                <a:cs typeface="Consolas Bold Italics"/>
                <a:sym typeface="Consolas Bold Italics"/>
              </a:rPr>
              <a:t>login.gradeNo</a:t>
            </a:r>
            <a:r>
              <a:rPr lang="en-US" altLang="ko-KR" sz="2700" b="1" i="1" dirty="0">
                <a:solidFill>
                  <a:srgbClr val="000000"/>
                </a:solidFill>
                <a:latin typeface="Consolas Bold Italics"/>
                <a:ea typeface="Consolas Bold Italics"/>
                <a:cs typeface="Consolas Bold Italics"/>
                <a:sym typeface="Consolas Bold Italics"/>
              </a:rPr>
              <a:t> == 9}</a:t>
            </a:r>
            <a:r>
              <a:rPr lang="en-US" altLang="ko-KR" sz="2700" b="1" i="1" dirty="0">
                <a:solidFill>
                  <a:srgbClr val="2A00FF"/>
                </a:solidFill>
                <a:latin typeface="Consolas Bold Italics"/>
                <a:ea typeface="Consolas Bold Italics"/>
                <a:cs typeface="Consolas Bold Italics"/>
                <a:sym typeface="Consolas Bold Italics"/>
              </a:rPr>
              <a:t>"</a:t>
            </a:r>
            <a:r>
              <a:rPr lang="en-US" altLang="ko-KR" sz="2700" b="1" i="1" dirty="0">
                <a:solidFill>
                  <a:srgbClr val="008080"/>
                </a:solidFill>
                <a:latin typeface="Consolas Bold Italics"/>
                <a:ea typeface="Consolas Bold Italics"/>
                <a:cs typeface="Consolas Bold Italics"/>
                <a:sym typeface="Consolas Bold Italics"/>
              </a:rPr>
              <a:t>&gt;</a:t>
            </a:r>
          </a:p>
          <a:p>
            <a:pPr algn="ctr">
              <a:lnSpc>
                <a:spcPts val="3240"/>
              </a:lnSpc>
            </a:pPr>
            <a:r>
              <a:rPr lang="en-US" altLang="ko-KR" sz="2700" dirty="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altLang="ko-KR" sz="2700" dirty="0">
                <a:solidFill>
                  <a:srgbClr val="3F7F7F"/>
                </a:solidFill>
                <a:latin typeface="Consolas"/>
                <a:ea typeface="Consolas"/>
                <a:cs typeface="Consolas"/>
                <a:sym typeface="Consolas"/>
              </a:rPr>
              <a:t>button </a:t>
            </a:r>
            <a:r>
              <a:rPr lang="en-US" altLang="ko-KR" sz="2700" dirty="0">
                <a:solidFill>
                  <a:srgbClr val="7F007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altLang="ko-KR" sz="27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ko-KR" sz="2700" i="1" dirty="0">
                <a:solidFill>
                  <a:srgbClr val="2A00FF"/>
                </a:solidFill>
                <a:latin typeface="Consolas Italics"/>
                <a:ea typeface="Consolas Italics"/>
                <a:cs typeface="Consolas Italics"/>
                <a:sym typeface="Consolas Italics"/>
              </a:rPr>
              <a:t>"</a:t>
            </a:r>
            <a:r>
              <a:rPr lang="en-US" altLang="ko-KR" sz="2700" i="1" dirty="0" err="1">
                <a:solidFill>
                  <a:srgbClr val="2A00FF"/>
                </a:solidFill>
                <a:latin typeface="Consolas Italics"/>
                <a:ea typeface="Consolas Italics"/>
                <a:cs typeface="Consolas Italics"/>
                <a:sym typeface="Consolas Italics"/>
              </a:rPr>
              <a:t>btn</a:t>
            </a:r>
            <a:r>
              <a:rPr lang="en-US" altLang="ko-KR" sz="2700" i="1" dirty="0">
                <a:solidFill>
                  <a:srgbClr val="2A00FF"/>
                </a:solidFill>
                <a:latin typeface="Consolas Italics"/>
                <a:ea typeface="Consolas Italics"/>
                <a:cs typeface="Consolas Italics"/>
                <a:sym typeface="Consolas Italics"/>
              </a:rPr>
              <a:t> </a:t>
            </a:r>
            <a:r>
              <a:rPr lang="en-US" altLang="ko-KR" sz="2700" i="1" dirty="0" err="1">
                <a:solidFill>
                  <a:srgbClr val="2A00FF"/>
                </a:solidFill>
                <a:latin typeface="Consolas Italics"/>
                <a:ea typeface="Consolas Italics"/>
                <a:cs typeface="Consolas Italics"/>
                <a:sym typeface="Consolas Italics"/>
              </a:rPr>
              <a:t>btn</a:t>
            </a:r>
            <a:r>
              <a:rPr lang="en-US" altLang="ko-KR" sz="2700" i="1" dirty="0">
                <a:solidFill>
                  <a:srgbClr val="2A00FF"/>
                </a:solidFill>
                <a:latin typeface="Consolas Italics"/>
                <a:ea typeface="Consolas Italics"/>
                <a:cs typeface="Consolas Italics"/>
                <a:sym typeface="Consolas Italics"/>
              </a:rPr>
              <a:t>-success" </a:t>
            </a:r>
            <a:r>
              <a:rPr lang="en-US" altLang="ko-KR" sz="2700" i="1" dirty="0">
                <a:solidFill>
                  <a:srgbClr val="7F007F"/>
                </a:solidFill>
                <a:latin typeface="Consolas Italics"/>
                <a:ea typeface="Consolas Italics"/>
                <a:cs typeface="Consolas Italics"/>
                <a:sym typeface="Consolas Italics"/>
              </a:rPr>
              <a:t>id</a:t>
            </a:r>
            <a:r>
              <a:rPr lang="en-US" altLang="ko-KR" sz="2700" i="1" dirty="0">
                <a:solidFill>
                  <a:srgbClr val="000000"/>
                </a:solidFill>
                <a:latin typeface="Consolas Italics"/>
                <a:ea typeface="Consolas Italics"/>
                <a:cs typeface="Consolas Italics"/>
                <a:sym typeface="Consolas Italics"/>
              </a:rPr>
              <a:t>=</a:t>
            </a:r>
            <a:r>
              <a:rPr lang="en-US" altLang="ko-KR" sz="2700" i="1" dirty="0">
                <a:solidFill>
                  <a:srgbClr val="2A00FF"/>
                </a:solidFill>
                <a:latin typeface="Consolas Italics"/>
                <a:ea typeface="Consolas Italics"/>
                <a:cs typeface="Consolas Italics"/>
                <a:sym typeface="Consolas Italics"/>
              </a:rPr>
              <a:t>"</a:t>
            </a:r>
            <a:r>
              <a:rPr lang="en-US" altLang="ko-KR" sz="2700" i="1" dirty="0" err="1">
                <a:solidFill>
                  <a:srgbClr val="2A00FF"/>
                </a:solidFill>
                <a:latin typeface="Consolas Italics"/>
                <a:ea typeface="Consolas Italics"/>
                <a:cs typeface="Consolas Italics"/>
                <a:sym typeface="Consolas Italics"/>
              </a:rPr>
              <a:t>itemImageBtn</a:t>
            </a:r>
            <a:r>
              <a:rPr lang="en-US" altLang="ko-KR" sz="2700" i="1" dirty="0">
                <a:solidFill>
                  <a:srgbClr val="2A00FF"/>
                </a:solidFill>
                <a:latin typeface="Consolas Italics"/>
                <a:ea typeface="Consolas Italics"/>
                <a:cs typeface="Consolas Italics"/>
                <a:sym typeface="Consolas Italics"/>
              </a:rPr>
              <a:t>"</a:t>
            </a:r>
            <a:r>
              <a:rPr lang="en-US" altLang="ko-KR" sz="2700" i="1" dirty="0">
                <a:solidFill>
                  <a:srgbClr val="008080"/>
                </a:solidFill>
                <a:latin typeface="Consolas Italics"/>
                <a:ea typeface="Consolas Italics"/>
                <a:cs typeface="Consolas Italics"/>
                <a:sym typeface="Consolas Italics"/>
              </a:rPr>
              <a:t>&gt;</a:t>
            </a:r>
          </a:p>
          <a:p>
            <a:pPr algn="ctr">
              <a:lnSpc>
                <a:spcPts val="3240"/>
              </a:lnSpc>
            </a:pPr>
            <a:endParaRPr lang="en-US" altLang="ko-KR" sz="2700" i="1" dirty="0">
              <a:solidFill>
                <a:srgbClr val="008080"/>
              </a:solidFill>
              <a:latin typeface="Consolas Italics"/>
              <a:ea typeface="Consolas Italics"/>
              <a:cs typeface="Consolas Italics"/>
              <a:sym typeface="Consolas Italics"/>
            </a:endParaRPr>
          </a:p>
          <a:p>
            <a:pPr algn="ctr">
              <a:lnSpc>
                <a:spcPts val="3240"/>
              </a:lnSpc>
            </a:pPr>
            <a:r>
              <a:rPr lang="en-US" altLang="ko-KR" sz="2700" i="1" dirty="0" err="1">
                <a:solidFill>
                  <a:srgbClr val="000000"/>
                </a:solidFill>
                <a:latin typeface="Consolas Italics"/>
                <a:ea typeface="Consolas Italics"/>
                <a:cs typeface="Consolas Italics"/>
                <a:sym typeface="Consolas Italics"/>
              </a:rPr>
              <a:t>이미지</a:t>
            </a:r>
            <a:r>
              <a:rPr lang="en-US" altLang="ko-KR" sz="2700" i="1" dirty="0">
                <a:solidFill>
                  <a:srgbClr val="000000"/>
                </a:solidFill>
                <a:latin typeface="Consolas Italics"/>
                <a:ea typeface="Consolas Italics"/>
                <a:cs typeface="Consolas Italics"/>
                <a:sym typeface="Consolas Italics"/>
              </a:rPr>
              <a:t> </a:t>
            </a:r>
            <a:r>
              <a:rPr lang="en-US" altLang="ko-KR" sz="2700" i="1" dirty="0" err="1">
                <a:solidFill>
                  <a:srgbClr val="000000"/>
                </a:solidFill>
                <a:latin typeface="Consolas Italics"/>
                <a:ea typeface="Consolas Italics"/>
                <a:cs typeface="Consolas Italics"/>
                <a:sym typeface="Consolas Italics"/>
              </a:rPr>
              <a:t>바꾸기</a:t>
            </a:r>
            <a:r>
              <a:rPr lang="en-US" altLang="ko-KR" sz="2700" i="1" dirty="0">
                <a:solidFill>
                  <a:srgbClr val="008080"/>
                </a:solidFill>
                <a:latin typeface="Consolas Italics"/>
                <a:ea typeface="Consolas Italics"/>
                <a:cs typeface="Consolas Italics"/>
                <a:sym typeface="Consolas Italics"/>
              </a:rPr>
              <a:t>&lt;/</a:t>
            </a:r>
            <a:r>
              <a:rPr lang="en-US" altLang="ko-KR" sz="2700" i="1" dirty="0">
                <a:solidFill>
                  <a:srgbClr val="3F7F7F"/>
                </a:solidFill>
                <a:latin typeface="Consolas Italics"/>
                <a:ea typeface="Consolas Italics"/>
                <a:cs typeface="Consolas Italics"/>
                <a:sym typeface="Consolas Italics"/>
              </a:rPr>
              <a:t>button</a:t>
            </a:r>
            <a:r>
              <a:rPr lang="en-US" altLang="ko-KR" sz="2700" i="1" dirty="0">
                <a:solidFill>
                  <a:srgbClr val="008080"/>
                </a:solidFill>
                <a:latin typeface="Consolas Italics"/>
                <a:ea typeface="Consolas Italics"/>
                <a:cs typeface="Consolas Italics"/>
                <a:sym typeface="Consolas Italics"/>
              </a:rPr>
              <a:t>&gt;</a:t>
            </a:r>
            <a:endParaRPr lang="en-US" altLang="ko-KR" sz="2700" i="1" dirty="0">
              <a:solidFill>
                <a:schemeClr val="tx1">
                  <a:lumMod val="95000"/>
                  <a:lumOff val="5000"/>
                </a:schemeClr>
              </a:solidFill>
              <a:latin typeface="Consolas Italics"/>
              <a:ea typeface="Consolas Italics"/>
              <a:cs typeface="Consolas Italics"/>
              <a:sym typeface="Consolas Italics"/>
            </a:endParaRPr>
          </a:p>
          <a:p>
            <a:pPr algn="ctr">
              <a:lnSpc>
                <a:spcPts val="3240"/>
              </a:lnSpc>
            </a:pPr>
            <a:r>
              <a:rPr lang="en-US" altLang="ko-KR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이미지</a:t>
            </a:r>
            <a:r>
              <a:rPr lang="en-US" altLang="ko-KR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바꾸기</a:t>
            </a:r>
            <a:r>
              <a:rPr lang="en-US" altLang="ko-KR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버튼을</a:t>
            </a:r>
            <a:r>
              <a:rPr lang="en-US" altLang="ko-KR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누른후</a:t>
            </a:r>
            <a:r>
              <a:rPr lang="en-US" altLang="ko-KR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이미지를</a:t>
            </a:r>
            <a:r>
              <a:rPr lang="en-US" altLang="ko-KR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변경을</a:t>
            </a:r>
            <a:r>
              <a:rPr lang="en-US" altLang="ko-KR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하면</a:t>
            </a:r>
            <a:r>
              <a:rPr lang="en-US" altLang="ko-KR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이미지가</a:t>
            </a:r>
            <a:r>
              <a:rPr lang="en-US" altLang="ko-KR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변경이된다</a:t>
            </a:r>
            <a:r>
              <a:rPr lang="en-US" altLang="ko-KR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 algn="ctr">
              <a:lnSpc>
                <a:spcPts val="3240"/>
              </a:lnSpc>
            </a:pPr>
            <a:endParaRPr lang="en-US" altLang="ko-KR" sz="2700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306F26F-0C6D-89B0-93EF-D1ED9ADC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771" y="4383228"/>
            <a:ext cx="10708938" cy="4718183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012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952500"/>
            <a:ext cx="4305300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267746" y="873093"/>
            <a:ext cx="10205843" cy="1870127"/>
            <a:chOff x="0" y="0"/>
            <a:chExt cx="13607791" cy="249350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3607791" cy="2493503"/>
              <a:chOff x="0" y="0"/>
              <a:chExt cx="812800" cy="14893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812800" cy="1775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775949" y="457937"/>
              <a:ext cx="10055893" cy="1453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259"/>
                </a:lnSpc>
                <a:spcBef>
                  <a:spcPct val="0"/>
                </a:spcBef>
              </a:pPr>
              <a:r>
                <a:rPr lang="en-US" sz="6614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개발 내용과 범위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793370" y="4568528"/>
          <a:ext cx="6066917" cy="4026472"/>
        </p:xfrm>
        <a:graphic>
          <a:graphicData uri="http://schemas.openxmlformats.org/drawingml/2006/table">
            <a:tbl>
              <a:tblPr/>
              <a:tblGrid>
                <a:gridCol w="1176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5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4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6971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역할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이름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담당 범위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551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팀장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김기중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상품 관리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070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PM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지세하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주문 관리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6650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PL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백윤지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회원 관리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9230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DBA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최도경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공지사항 / Q&amp;A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957324" y="4848334"/>
            <a:ext cx="3638133" cy="1075121"/>
            <a:chOff x="0" y="0"/>
            <a:chExt cx="4850844" cy="14334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50892" cy="1433449"/>
            </a:xfrm>
            <a:custGeom>
              <a:avLst/>
              <a:gdLst/>
              <a:ahLst/>
              <a:cxnLst/>
              <a:rect l="l" t="t" r="r" b="b"/>
              <a:pathLst>
                <a:path w="4850892" h="1433449">
                  <a:moveTo>
                    <a:pt x="0" y="0"/>
                  </a:moveTo>
                  <a:lnTo>
                    <a:pt x="4850892" y="0"/>
                  </a:lnTo>
                  <a:lnTo>
                    <a:pt x="4850892" y="1433449"/>
                  </a:lnTo>
                  <a:lnTo>
                    <a:pt x="0" y="1433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194800" y="6880334"/>
            <a:ext cx="3638133" cy="1075121"/>
            <a:chOff x="0" y="0"/>
            <a:chExt cx="4850844" cy="14334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50892" cy="1433449"/>
            </a:xfrm>
            <a:custGeom>
              <a:avLst/>
              <a:gdLst/>
              <a:ahLst/>
              <a:cxnLst/>
              <a:rect l="l" t="t" r="r" b="b"/>
              <a:pathLst>
                <a:path w="4850892" h="1433449">
                  <a:moveTo>
                    <a:pt x="0" y="0"/>
                  </a:moveTo>
                  <a:lnTo>
                    <a:pt x="4850892" y="0"/>
                  </a:lnTo>
                  <a:lnTo>
                    <a:pt x="4850892" y="1433449"/>
                  </a:lnTo>
                  <a:lnTo>
                    <a:pt x="0" y="1433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04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957324" y="6893034"/>
            <a:ext cx="3638133" cy="1075121"/>
            <a:chOff x="0" y="0"/>
            <a:chExt cx="4850844" cy="143349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50892" cy="1433449"/>
            </a:xfrm>
            <a:custGeom>
              <a:avLst/>
              <a:gdLst/>
              <a:ahLst/>
              <a:cxnLst/>
              <a:rect l="l" t="t" r="r" b="b"/>
              <a:pathLst>
                <a:path w="4850892" h="1433449">
                  <a:moveTo>
                    <a:pt x="0" y="0"/>
                  </a:moveTo>
                  <a:lnTo>
                    <a:pt x="4850892" y="0"/>
                  </a:lnTo>
                  <a:lnTo>
                    <a:pt x="4850892" y="1433449"/>
                  </a:lnTo>
                  <a:lnTo>
                    <a:pt x="0" y="1433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144000" y="4848334"/>
            <a:ext cx="3638133" cy="1075121"/>
            <a:chOff x="0" y="0"/>
            <a:chExt cx="4850844" cy="14334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50892" cy="1433449"/>
            </a:xfrm>
            <a:custGeom>
              <a:avLst/>
              <a:gdLst/>
              <a:ahLst/>
              <a:cxnLst/>
              <a:rect l="l" t="t" r="r" b="b"/>
              <a:pathLst>
                <a:path w="4850892" h="1433449">
                  <a:moveTo>
                    <a:pt x="0" y="0"/>
                  </a:moveTo>
                  <a:lnTo>
                    <a:pt x="4850892" y="0"/>
                  </a:lnTo>
                  <a:lnTo>
                    <a:pt x="4850892" y="1433449"/>
                  </a:lnTo>
                  <a:lnTo>
                    <a:pt x="0" y="1433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10108528" y="5202103"/>
            <a:ext cx="1870469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회원 관리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08361" y="5202103"/>
            <a:ext cx="1870469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주문 관리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13724" y="7236919"/>
            <a:ext cx="2659744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공지사항 / Q&amp;A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08528" y="7236919"/>
            <a:ext cx="1870469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상품 관리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63469" y="5959200"/>
            <a:ext cx="119919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PL 백윤지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243998" y="5959200"/>
            <a:ext cx="1199195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PM 지세하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364544" y="8010394"/>
            <a:ext cx="135843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팀장 김기중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176792" y="8010394"/>
            <a:ext cx="133360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DBA 최도경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866F0-21E0-3853-0D1E-F55AB2B9F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2FD1E10-AE41-A9ED-D7E1-F15A2656A83E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602A24D-F8F4-C9A5-DC3E-7B2F6E7ECB21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DBBDAB6-9506-A71D-1AC5-97D33D0254A4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9C79D3C-F181-39BE-4D64-6305D8161FAC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C56B6D7-AF0D-8BFB-1965-CED8DD85D80C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EF13A54A-3F27-6CDE-C1CF-18D41129070B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오류 코드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642C5B5-E771-2D7D-CD9A-2A15223E75F3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9077D9-3F9C-A136-DAEE-201D859A1089}"/>
              </a:ext>
            </a:extLst>
          </p:cNvPr>
          <p:cNvGrpSpPr/>
          <p:nvPr/>
        </p:nvGrpSpPr>
        <p:grpSpPr>
          <a:xfrm>
            <a:off x="3124200" y="3549213"/>
            <a:ext cx="12305434" cy="6508163"/>
            <a:chOff x="-17220" y="1548056"/>
            <a:chExt cx="15257221" cy="8738913"/>
          </a:xfrm>
        </p:grpSpPr>
        <p:grpSp>
          <p:nvGrpSpPr>
            <p:cNvPr id="15" name="Group 27">
              <a:extLst>
                <a:ext uri="{FF2B5EF4-FFF2-40B4-BE49-F238E27FC236}">
                  <a16:creationId xmlns:a16="http://schemas.microsoft.com/office/drawing/2014/main" id="{7C928BDA-2C6C-3508-3E60-5A7C912D79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17220" y="5957666"/>
              <a:ext cx="15256956" cy="4329303"/>
              <a:chOff x="1" y="0"/>
              <a:chExt cx="20342608" cy="5772404"/>
            </a:xfrm>
          </p:grpSpPr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DF4889C6-AFE9-A50B-489B-09533B55C187}"/>
                  </a:ext>
                </a:extLst>
              </p:cNvPr>
              <p:cNvSpPr/>
              <p:nvPr/>
            </p:nvSpPr>
            <p:spPr>
              <a:xfrm>
                <a:off x="1" y="0"/>
                <a:ext cx="20342608" cy="5772404"/>
              </a:xfrm>
              <a:custGeom>
                <a:avLst/>
                <a:gdLst/>
                <a:ahLst/>
                <a:cxnLst/>
                <a:rect l="l" t="t" r="r" b="b"/>
                <a:pathLst>
                  <a:path w="20547585" h="5772404">
                    <a:moveTo>
                      <a:pt x="0" y="0"/>
                    </a:moveTo>
                    <a:lnTo>
                      <a:pt x="20547585" y="0"/>
                    </a:lnTo>
                    <a:lnTo>
                      <a:pt x="20547585" y="5772404"/>
                    </a:lnTo>
                    <a:lnTo>
                      <a:pt x="0" y="577240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60195" r="-60195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6" name="Group 29">
              <a:extLst>
                <a:ext uri="{FF2B5EF4-FFF2-40B4-BE49-F238E27FC236}">
                  <a16:creationId xmlns:a16="http://schemas.microsoft.com/office/drawing/2014/main" id="{7FBA99F7-8072-4295-E967-BB979E6B17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16907" y="1548056"/>
              <a:ext cx="15256908" cy="3630515"/>
              <a:chOff x="0" y="0"/>
              <a:chExt cx="20342544" cy="4840687"/>
            </a:xfrm>
          </p:grpSpPr>
          <p:sp>
            <p:nvSpPr>
              <p:cNvPr id="25" name="Freeform 30" descr="텍스트, 스크린샷, 폰트, 라인이(가) 표시된 사진">
                <a:extLst>
                  <a:ext uri="{FF2B5EF4-FFF2-40B4-BE49-F238E27FC236}">
                    <a16:creationId xmlns:a16="http://schemas.microsoft.com/office/drawing/2014/main" id="{1C4C94FA-537B-C663-C015-F8B063D0471C}"/>
                  </a:ext>
                </a:extLst>
              </p:cNvPr>
              <p:cNvSpPr/>
              <p:nvPr/>
            </p:nvSpPr>
            <p:spPr>
              <a:xfrm>
                <a:off x="0" y="0"/>
                <a:ext cx="20342606" cy="4840732"/>
              </a:xfrm>
              <a:custGeom>
                <a:avLst/>
                <a:gdLst/>
                <a:ahLst/>
                <a:cxnLst/>
                <a:rect l="l" t="t" r="r" b="b"/>
                <a:pathLst>
                  <a:path w="20342606" h="4840732">
                    <a:moveTo>
                      <a:pt x="0" y="0"/>
                    </a:moveTo>
                    <a:lnTo>
                      <a:pt x="20342606" y="0"/>
                    </a:lnTo>
                    <a:lnTo>
                      <a:pt x="20342606" y="4840732"/>
                    </a:lnTo>
                    <a:lnTo>
                      <a:pt x="0" y="484073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33552" r="-33551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8" name="Group 31">
              <a:extLst>
                <a:ext uri="{FF2B5EF4-FFF2-40B4-BE49-F238E27FC236}">
                  <a16:creationId xmlns:a16="http://schemas.microsoft.com/office/drawing/2014/main" id="{AE4F65EC-D935-0402-936F-018428913B00}"/>
                </a:ext>
              </a:extLst>
            </p:cNvPr>
            <p:cNvGrpSpPr/>
            <p:nvPr/>
          </p:nvGrpSpPr>
          <p:grpSpPr>
            <a:xfrm>
              <a:off x="9025466" y="2573708"/>
              <a:ext cx="1833033" cy="739190"/>
              <a:chOff x="0" y="0"/>
              <a:chExt cx="2444044" cy="985587"/>
            </a:xfrm>
          </p:grpSpPr>
          <p:sp>
            <p:nvSpPr>
              <p:cNvPr id="23" name="Freeform 32">
                <a:extLst>
                  <a:ext uri="{FF2B5EF4-FFF2-40B4-BE49-F238E27FC236}">
                    <a16:creationId xmlns:a16="http://schemas.microsoft.com/office/drawing/2014/main" id="{D923DD06-BB83-A280-729F-29A8DD8AAAC8}"/>
                  </a:ext>
                </a:extLst>
              </p:cNvPr>
              <p:cNvSpPr/>
              <p:nvPr/>
            </p:nvSpPr>
            <p:spPr>
              <a:xfrm>
                <a:off x="0" y="0"/>
                <a:ext cx="2443988" cy="985647"/>
              </a:xfrm>
              <a:custGeom>
                <a:avLst/>
                <a:gdLst/>
                <a:ahLst/>
                <a:cxnLst/>
                <a:rect l="l" t="t" r="r" b="b"/>
                <a:pathLst>
                  <a:path w="2443988" h="985647">
                    <a:moveTo>
                      <a:pt x="0" y="0"/>
                    </a:moveTo>
                    <a:lnTo>
                      <a:pt x="2443988" y="0"/>
                    </a:lnTo>
                    <a:lnTo>
                      <a:pt x="2443988" y="985647"/>
                    </a:lnTo>
                    <a:lnTo>
                      <a:pt x="0" y="985647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24" name="TextBox 33">
                <a:extLst>
                  <a:ext uri="{FF2B5EF4-FFF2-40B4-BE49-F238E27FC236}">
                    <a16:creationId xmlns:a16="http://schemas.microsoft.com/office/drawing/2014/main" id="{476B6804-8877-DC25-6F3E-5E837E7C4508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2444044" cy="10522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20"/>
                  </a:lnSpc>
                </a:pPr>
                <a:r>
                  <a:rPr lang="en-US" sz="2400" dirty="0" err="1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수정</a:t>
                </a:r>
                <a:r>
                  <a:rPr lang="en-US" sz="2400" dirty="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 전</a:t>
                </a:r>
              </a:p>
            </p:txBody>
          </p:sp>
        </p:grpSp>
        <p:grpSp>
          <p:nvGrpSpPr>
            <p:cNvPr id="19" name="Group 34">
              <a:extLst>
                <a:ext uri="{FF2B5EF4-FFF2-40B4-BE49-F238E27FC236}">
                  <a16:creationId xmlns:a16="http://schemas.microsoft.com/office/drawing/2014/main" id="{4AC16C2B-E7C8-5FED-3179-4F027D9EC278}"/>
                </a:ext>
              </a:extLst>
            </p:cNvPr>
            <p:cNvGrpSpPr/>
            <p:nvPr/>
          </p:nvGrpSpPr>
          <p:grpSpPr>
            <a:xfrm>
              <a:off x="9025466" y="6759986"/>
              <a:ext cx="1833032" cy="739190"/>
              <a:chOff x="0" y="0"/>
              <a:chExt cx="2444043" cy="985587"/>
            </a:xfrm>
          </p:grpSpPr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168822B7-5169-F0E6-658F-B923AA70CEA4}"/>
                  </a:ext>
                </a:extLst>
              </p:cNvPr>
              <p:cNvSpPr/>
              <p:nvPr/>
            </p:nvSpPr>
            <p:spPr>
              <a:xfrm>
                <a:off x="0" y="0"/>
                <a:ext cx="2443988" cy="985647"/>
              </a:xfrm>
              <a:custGeom>
                <a:avLst/>
                <a:gdLst/>
                <a:ahLst/>
                <a:cxnLst/>
                <a:rect l="l" t="t" r="r" b="b"/>
                <a:pathLst>
                  <a:path w="2443988" h="985647">
                    <a:moveTo>
                      <a:pt x="0" y="0"/>
                    </a:moveTo>
                    <a:lnTo>
                      <a:pt x="2443988" y="0"/>
                    </a:lnTo>
                    <a:lnTo>
                      <a:pt x="2443988" y="985647"/>
                    </a:lnTo>
                    <a:lnTo>
                      <a:pt x="0" y="985647"/>
                    </a:lnTo>
                    <a:close/>
                  </a:path>
                </a:pathLst>
              </a:custGeom>
              <a:solidFill>
                <a:srgbClr val="002060"/>
              </a:solidFill>
            </p:spPr>
          </p:sp>
          <p:sp>
            <p:nvSpPr>
              <p:cNvPr id="22" name="TextBox 36">
                <a:extLst>
                  <a:ext uri="{FF2B5EF4-FFF2-40B4-BE49-F238E27FC236}">
                    <a16:creationId xmlns:a16="http://schemas.microsoft.com/office/drawing/2014/main" id="{C4118D96-3296-FFEC-1667-79AE03C05BBD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2444043" cy="10522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20"/>
                  </a:lnSpc>
                </a:pPr>
                <a:r>
                  <a:rPr lang="en-US" sz="2400" dirty="0" err="1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수정</a:t>
                </a:r>
                <a:r>
                  <a:rPr lang="en-US" sz="2400" dirty="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 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8207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540C1-96C1-215A-7920-7A22B540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3B097E1-FDB0-CF95-27A5-503A4DD1DD7B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95ECE8C-E719-689C-515B-8D30707D726B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8FF5F63-6850-52B4-EB09-054E5D211CBF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806A42D-6B89-E31C-6990-395CCA802486}"/>
              </a:ext>
            </a:extLst>
          </p:cNvPr>
          <p:cNvSpPr txBox="1"/>
          <p:nvPr/>
        </p:nvSpPr>
        <p:spPr>
          <a:xfrm>
            <a:off x="3276600" y="3668380"/>
            <a:ext cx="12065000" cy="1751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62"/>
              </a:lnSpc>
            </a:pPr>
            <a:r>
              <a:rPr lang="en-US" sz="12000" b="1" spc="-283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</a:t>
            </a:r>
            <a:r>
              <a:rPr lang="en-US" sz="12000" b="1" spc="-28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. </a:t>
            </a:r>
            <a:r>
              <a:rPr lang="ko-KR" altLang="en-US" sz="12000" b="1" spc="-283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시연</a:t>
            </a:r>
            <a:endParaRPr lang="en-US" sz="12000" b="1" spc="-283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6479154-CFE6-8372-F988-9E1383B5ECFC}"/>
              </a:ext>
            </a:extLst>
          </p:cNvPr>
          <p:cNvSpPr txBox="1"/>
          <p:nvPr/>
        </p:nvSpPr>
        <p:spPr>
          <a:xfrm>
            <a:off x="15044414" y="961168"/>
            <a:ext cx="2220874" cy="36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ko-KR" altLang="en-US" sz="2419" b="1" spc="-68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지세하</a:t>
            </a:r>
            <a:endParaRPr lang="en-US" sz="2419" b="1" spc="-68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2CB21AC-DD44-763F-C30F-7562E3347164}"/>
              </a:ext>
            </a:extLst>
          </p:cNvPr>
          <p:cNvSpPr txBox="1"/>
          <p:nvPr/>
        </p:nvSpPr>
        <p:spPr>
          <a:xfrm>
            <a:off x="7898420" y="5600399"/>
            <a:ext cx="2491160" cy="71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ko-KR" altLang="en-US" sz="4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주문 관리</a:t>
            </a:r>
            <a:endParaRPr lang="en-US" sz="42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93E7CD5-96E9-0FD4-DEF3-FB0A024AA252}"/>
              </a:ext>
            </a:extLst>
          </p:cNvPr>
          <p:cNvSpPr txBox="1"/>
          <p:nvPr/>
        </p:nvSpPr>
        <p:spPr>
          <a:xfrm>
            <a:off x="8056382" y="6489982"/>
            <a:ext cx="2175235" cy="1033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핵심 코드</a:t>
            </a:r>
            <a:endParaRPr lang="en-US" altLang="ko-KR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오류 코드</a:t>
            </a:r>
            <a:endParaRPr lang="en-US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5257638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5BAE1-86CA-9DBC-6E42-885304E08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1762B81-38B9-1525-6D27-964FCF3C0A7F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F39B57B-B801-269E-E0D2-4BC1C8855C1F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60FAF9D-BB30-BC6E-6A3E-526FD453A3A5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B2EA893-2E02-A554-A212-7A2452807A43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0B311EE-8BFE-5203-2C5B-5A4AFF100F04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2536266-2E34-459E-CB3D-B9C3B9EB93FD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코드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C55888C-D6EE-7086-54C5-D6F01D949C56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B850C999-A729-8E12-5F81-B986BC07F0E7}"/>
              </a:ext>
            </a:extLst>
          </p:cNvPr>
          <p:cNvGrpSpPr/>
          <p:nvPr/>
        </p:nvGrpSpPr>
        <p:grpSpPr>
          <a:xfrm>
            <a:off x="12168659" y="3678968"/>
            <a:ext cx="5067063" cy="6329422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BE9A1A82-3369-9BA9-1D9F-EBC3B9A66EF5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9" name="TextBox 33">
            <a:extLst>
              <a:ext uri="{FF2B5EF4-FFF2-40B4-BE49-F238E27FC236}">
                <a16:creationId xmlns:a16="http://schemas.microsoft.com/office/drawing/2014/main" id="{5FC4787B-5B5A-9F78-A00F-E5BB1C03FBC8}"/>
              </a:ext>
            </a:extLst>
          </p:cNvPr>
          <p:cNvSpPr txBox="1"/>
          <p:nvPr/>
        </p:nvSpPr>
        <p:spPr>
          <a:xfrm>
            <a:off x="12449731" y="5600700"/>
            <a:ext cx="4504963" cy="1963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장바구니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기능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중 AJAX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요청을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통하여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상품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수량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변경을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진행하는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코드입니다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>
              <a:lnSpc>
                <a:spcPts val="2160"/>
              </a:lnSpc>
            </a:pP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최종적으로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수량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0개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이하로는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감소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할 수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없도록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>
              <a:lnSpc>
                <a:spcPts val="2160"/>
              </a:lnSpc>
            </a:pPr>
            <a:r>
              <a:rPr lang="en-US" altLang="ko-KR" b="1" dirty="0">
                <a:solidFill>
                  <a:srgbClr val="7F0055"/>
                </a:solidFill>
                <a:latin typeface="Consolas Bold"/>
                <a:ea typeface="Consolas Bold"/>
                <a:cs typeface="Consolas Bold"/>
                <a:sym typeface="Consolas Bold"/>
              </a:rPr>
              <a:t>if</a:t>
            </a:r>
            <a:r>
              <a:rPr lang="en-US" altLang="ko-KR" b="1" dirty="0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 (</a:t>
            </a:r>
            <a:r>
              <a:rPr lang="en-US" altLang="ko-KR" b="1" dirty="0" err="1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currentQuantity</a:t>
            </a:r>
            <a:r>
              <a:rPr lang="en-US" altLang="ko-KR" b="1" dirty="0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 + change &lt; 1) </a:t>
            </a:r>
            <a:r>
              <a:rPr lang="en-US" altLang="ko-KR" b="1" dirty="0">
                <a:solidFill>
                  <a:srgbClr val="7F0055"/>
                </a:solidFill>
                <a:latin typeface="Consolas Bold"/>
                <a:ea typeface="Consolas Bold"/>
                <a:cs typeface="Consolas Bold"/>
                <a:sym typeface="Consolas Bold"/>
              </a:rPr>
              <a:t>return</a:t>
            </a:r>
            <a:r>
              <a:rPr lang="en-US" altLang="ko-KR" b="1" dirty="0">
                <a:solidFill>
                  <a:srgbClr val="000000"/>
                </a:solidFill>
                <a:latin typeface="Consolas Bold"/>
                <a:ea typeface="Consolas Bold"/>
                <a:cs typeface="Consolas Bold"/>
                <a:sym typeface="Consolas Bold"/>
              </a:rPr>
              <a:t>;</a:t>
            </a:r>
          </a:p>
          <a:p>
            <a:pPr>
              <a:lnSpc>
                <a:spcPts val="2160"/>
              </a:lnSpc>
            </a:pP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코드를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사용하였습니다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</p:txBody>
      </p:sp>
      <p:grpSp>
        <p:nvGrpSpPr>
          <p:cNvPr id="9" name="Group 29">
            <a:extLst>
              <a:ext uri="{FF2B5EF4-FFF2-40B4-BE49-F238E27FC236}">
                <a16:creationId xmlns:a16="http://schemas.microsoft.com/office/drawing/2014/main" id="{5112770B-AEB0-95C1-0484-DE3D8D518768}"/>
              </a:ext>
            </a:extLst>
          </p:cNvPr>
          <p:cNvGrpSpPr>
            <a:grpSpLocks noChangeAspect="1"/>
          </p:cNvGrpSpPr>
          <p:nvPr/>
        </p:nvGrpSpPr>
        <p:grpSpPr>
          <a:xfrm>
            <a:off x="1028700" y="4065387"/>
            <a:ext cx="10860775" cy="5556603"/>
            <a:chOff x="0" y="0"/>
            <a:chExt cx="16827500" cy="7454900"/>
          </a:xfrm>
        </p:grpSpPr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04BA75EB-D15A-6110-81E2-9278F0582294}"/>
                </a:ext>
              </a:extLst>
            </p:cNvPr>
            <p:cNvSpPr/>
            <p:nvPr/>
          </p:nvSpPr>
          <p:spPr>
            <a:xfrm>
              <a:off x="0" y="0"/>
              <a:ext cx="16827500" cy="7454900"/>
            </a:xfrm>
            <a:custGeom>
              <a:avLst/>
              <a:gdLst/>
              <a:ahLst/>
              <a:cxnLst/>
              <a:rect l="l" t="t" r="r" b="b"/>
              <a:pathLst>
                <a:path w="16827500" h="7454900">
                  <a:moveTo>
                    <a:pt x="0" y="0"/>
                  </a:moveTo>
                  <a:lnTo>
                    <a:pt x="16827500" y="0"/>
                  </a:lnTo>
                  <a:lnTo>
                    <a:pt x="16827500" y="7454900"/>
                  </a:lnTo>
                  <a:lnTo>
                    <a:pt x="0" y="7454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</p:sp>
      </p:grpSp>
    </p:spTree>
    <p:extLst>
      <p:ext uri="{BB962C8B-B14F-4D97-AF65-F5344CB8AC3E}">
        <p14:creationId xmlns:p14="http://schemas.microsoft.com/office/powerpoint/2010/main" val="39736396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24054-5D2A-605E-9EB1-FACF463AA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89C7B50-5506-3182-E0CC-7447E359BCE4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FFC629C-BD81-662E-7BFE-9D11227F8438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8E7C879-414A-0A23-B03C-5C474BA5A2E2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70321F7-BF4D-A660-0461-B661DA684C13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7612FE5-E494-7540-D77B-B1FD7312AD93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47613CB-3105-2D5F-5EE5-2C0A5C73BE5A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오류 코드</a:t>
            </a:r>
            <a:endParaRPr lang="en-US" sz="6614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358E05D-F66B-F9D4-2ED6-301FF82D2FF2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5" name="Group 35">
            <a:extLst>
              <a:ext uri="{FF2B5EF4-FFF2-40B4-BE49-F238E27FC236}">
                <a16:creationId xmlns:a16="http://schemas.microsoft.com/office/drawing/2014/main" id="{24D0DD29-40C0-3AF9-C475-153229761CC6}"/>
              </a:ext>
            </a:extLst>
          </p:cNvPr>
          <p:cNvGrpSpPr/>
          <p:nvPr/>
        </p:nvGrpSpPr>
        <p:grpSpPr>
          <a:xfrm>
            <a:off x="12168659" y="3678968"/>
            <a:ext cx="5067063" cy="6329422"/>
            <a:chOff x="0" y="0"/>
            <a:chExt cx="5136469" cy="10203275"/>
          </a:xfrm>
          <a:solidFill>
            <a:schemeClr val="bg1"/>
          </a:solidFill>
        </p:grpSpPr>
        <p:sp>
          <p:nvSpPr>
            <p:cNvPr id="26" name="Freeform 36">
              <a:extLst>
                <a:ext uri="{FF2B5EF4-FFF2-40B4-BE49-F238E27FC236}">
                  <a16:creationId xmlns:a16="http://schemas.microsoft.com/office/drawing/2014/main" id="{FA8FB397-CE33-C2A5-5C8B-78114E28CE3A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9" name="TextBox 33">
            <a:extLst>
              <a:ext uri="{FF2B5EF4-FFF2-40B4-BE49-F238E27FC236}">
                <a16:creationId xmlns:a16="http://schemas.microsoft.com/office/drawing/2014/main" id="{DC57BDDC-4402-E6F7-845F-D0A5FC8CA23F}"/>
              </a:ext>
            </a:extLst>
          </p:cNvPr>
          <p:cNvSpPr txBox="1"/>
          <p:nvPr/>
        </p:nvSpPr>
        <p:spPr>
          <a:xfrm>
            <a:off x="12449731" y="5600700"/>
            <a:ext cx="4704712" cy="2245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오류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: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컨트롤러가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/basket/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updateQuantity로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매핑되어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있는데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, AJAX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요청이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/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updateQuantity로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가고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있어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오류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발생</a:t>
            </a:r>
            <a:endParaRPr lang="en-US" altLang="ko-KR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lnSpc>
                <a:spcPts val="2160"/>
              </a:lnSpc>
            </a:pPr>
            <a:endParaRPr lang="en-US" altLang="ko-KR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lnSpc>
                <a:spcPts val="2160"/>
              </a:lnSpc>
            </a:pP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해결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: url: "/basket/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updateQuantity"로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수정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필요</a:t>
            </a:r>
            <a:endParaRPr lang="en-US" altLang="ko-KR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lnSpc>
                <a:spcPts val="2160"/>
              </a:lnSpc>
            </a:pPr>
            <a:endParaRPr lang="en-US" altLang="ko-KR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lnSpc>
                <a:spcPts val="2160"/>
              </a:lnSpc>
            </a:pP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Console.log(response);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코드로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AJAX에서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제대로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수신되어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지는지</a:t>
            </a:r>
            <a:r>
              <a:rPr lang="en-US" altLang="ko-KR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확인</a:t>
            </a:r>
            <a:endParaRPr lang="en-US" altLang="ko-KR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922C36F-7282-C925-30B4-C84C21042017}"/>
              </a:ext>
            </a:extLst>
          </p:cNvPr>
          <p:cNvGrpSpPr/>
          <p:nvPr/>
        </p:nvGrpSpPr>
        <p:grpSpPr>
          <a:xfrm>
            <a:off x="1103254" y="3838158"/>
            <a:ext cx="10045093" cy="5914645"/>
            <a:chOff x="667754" y="1765300"/>
            <a:chExt cx="10191750" cy="5737456"/>
          </a:xfrm>
        </p:grpSpPr>
        <p:grpSp>
          <p:nvGrpSpPr>
            <p:cNvPr id="12" name="Group 29">
              <a:extLst>
                <a:ext uri="{FF2B5EF4-FFF2-40B4-BE49-F238E27FC236}">
                  <a16:creationId xmlns:a16="http://schemas.microsoft.com/office/drawing/2014/main" id="{3A8CC33F-3769-3B92-03DF-1F17DAE213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8499" y="4931006"/>
              <a:ext cx="10161004" cy="2571750"/>
              <a:chOff x="-1" y="0"/>
              <a:chExt cx="13548005" cy="3429000"/>
            </a:xfrm>
          </p:grpSpPr>
          <p:sp>
            <p:nvSpPr>
              <p:cNvPr id="22" name="Freeform 30">
                <a:extLst>
                  <a:ext uri="{FF2B5EF4-FFF2-40B4-BE49-F238E27FC236}">
                    <a16:creationId xmlns:a16="http://schemas.microsoft.com/office/drawing/2014/main" id="{DE5467E3-FAB1-87C2-ABBC-B42248A20F18}"/>
                  </a:ext>
                </a:extLst>
              </p:cNvPr>
              <p:cNvSpPr/>
              <p:nvPr/>
            </p:nvSpPr>
            <p:spPr>
              <a:xfrm>
                <a:off x="-1" y="0"/>
                <a:ext cx="13548005" cy="3429000"/>
              </a:xfrm>
              <a:custGeom>
                <a:avLst/>
                <a:gdLst/>
                <a:ahLst/>
                <a:cxnLst/>
                <a:rect l="l" t="t" r="r" b="b"/>
                <a:pathLst>
                  <a:path w="13360400" h="3429000">
                    <a:moveTo>
                      <a:pt x="0" y="0"/>
                    </a:moveTo>
                    <a:lnTo>
                      <a:pt x="13360400" y="0"/>
                    </a:lnTo>
                    <a:lnTo>
                      <a:pt x="13360400" y="3429000"/>
                    </a:lnTo>
                    <a:lnTo>
                      <a:pt x="0" y="34290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3" name="Group 32">
              <a:extLst>
                <a:ext uri="{FF2B5EF4-FFF2-40B4-BE49-F238E27FC236}">
                  <a16:creationId xmlns:a16="http://schemas.microsoft.com/office/drawing/2014/main" id="{5420C230-3490-3C92-5997-9ABF216525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7754" y="1765300"/>
              <a:ext cx="10191750" cy="2216845"/>
              <a:chOff x="0" y="0"/>
              <a:chExt cx="13589000" cy="2955793"/>
            </a:xfrm>
          </p:grpSpPr>
          <p:sp>
            <p:nvSpPr>
              <p:cNvPr id="21" name="Freeform 33">
                <a:extLst>
                  <a:ext uri="{FF2B5EF4-FFF2-40B4-BE49-F238E27FC236}">
                    <a16:creationId xmlns:a16="http://schemas.microsoft.com/office/drawing/2014/main" id="{6E6EAF3F-214F-9307-5516-29C009C2F29D}"/>
                  </a:ext>
                </a:extLst>
              </p:cNvPr>
              <p:cNvSpPr/>
              <p:nvPr/>
            </p:nvSpPr>
            <p:spPr>
              <a:xfrm>
                <a:off x="0" y="0"/>
                <a:ext cx="13589000" cy="2955798"/>
              </a:xfrm>
              <a:custGeom>
                <a:avLst/>
                <a:gdLst/>
                <a:ahLst/>
                <a:cxnLst/>
                <a:rect l="l" t="t" r="r" b="b"/>
                <a:pathLst>
                  <a:path w="13589000" h="2955798">
                    <a:moveTo>
                      <a:pt x="0" y="0"/>
                    </a:moveTo>
                    <a:lnTo>
                      <a:pt x="13589000" y="0"/>
                    </a:lnTo>
                    <a:lnTo>
                      <a:pt x="13589000" y="2955798"/>
                    </a:lnTo>
                    <a:lnTo>
                      <a:pt x="0" y="295579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b="-20306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sp>
        </p:grpSp>
        <p:grpSp>
          <p:nvGrpSpPr>
            <p:cNvPr id="14" name="Group 34">
              <a:extLst>
                <a:ext uri="{FF2B5EF4-FFF2-40B4-BE49-F238E27FC236}">
                  <a16:creationId xmlns:a16="http://schemas.microsoft.com/office/drawing/2014/main" id="{4398FE3C-B770-64B4-85B5-02575AC09CC3}"/>
                </a:ext>
              </a:extLst>
            </p:cNvPr>
            <p:cNvGrpSpPr/>
            <p:nvPr/>
          </p:nvGrpSpPr>
          <p:grpSpPr>
            <a:xfrm>
              <a:off x="7086600" y="1821428"/>
              <a:ext cx="1752600" cy="765733"/>
              <a:chOff x="0" y="0"/>
              <a:chExt cx="2336800" cy="1020977"/>
            </a:xfrm>
          </p:grpSpPr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9E0FC694-AF4C-8713-56BA-C77C107CA496}"/>
                  </a:ext>
                </a:extLst>
              </p:cNvPr>
              <p:cNvSpPr/>
              <p:nvPr/>
            </p:nvSpPr>
            <p:spPr>
              <a:xfrm>
                <a:off x="0" y="0"/>
                <a:ext cx="2336800" cy="1020953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1020953">
                    <a:moveTo>
                      <a:pt x="0" y="0"/>
                    </a:moveTo>
                    <a:lnTo>
                      <a:pt x="2336800" y="0"/>
                    </a:lnTo>
                    <a:lnTo>
                      <a:pt x="2336800" y="1020953"/>
                    </a:lnTo>
                    <a:lnTo>
                      <a:pt x="0" y="1020953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</p:sp>
          <p:sp>
            <p:nvSpPr>
              <p:cNvPr id="20" name="TextBox 36">
                <a:extLst>
                  <a:ext uri="{FF2B5EF4-FFF2-40B4-BE49-F238E27FC236}">
                    <a16:creationId xmlns:a16="http://schemas.microsoft.com/office/drawing/2014/main" id="{1562701E-9443-F909-862C-D9650BF5791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336800" cy="10590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r>
                  <a:rPr lang="en-US" sz="24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수정 전</a:t>
                </a:r>
              </a:p>
            </p:txBody>
          </p:sp>
        </p:grpSp>
        <p:grpSp>
          <p:nvGrpSpPr>
            <p:cNvPr id="15" name="Group 37">
              <a:extLst>
                <a:ext uri="{FF2B5EF4-FFF2-40B4-BE49-F238E27FC236}">
                  <a16:creationId xmlns:a16="http://schemas.microsoft.com/office/drawing/2014/main" id="{3B142D71-84B9-F106-3022-BCC14AD5FFA2}"/>
                </a:ext>
              </a:extLst>
            </p:cNvPr>
            <p:cNvGrpSpPr/>
            <p:nvPr/>
          </p:nvGrpSpPr>
          <p:grpSpPr>
            <a:xfrm>
              <a:off x="7086600" y="5066967"/>
              <a:ext cx="1752600" cy="765733"/>
              <a:chOff x="0" y="0"/>
              <a:chExt cx="2336800" cy="1020977"/>
            </a:xfrm>
          </p:grpSpPr>
          <p:sp>
            <p:nvSpPr>
              <p:cNvPr id="16" name="Freeform 38">
                <a:extLst>
                  <a:ext uri="{FF2B5EF4-FFF2-40B4-BE49-F238E27FC236}">
                    <a16:creationId xmlns:a16="http://schemas.microsoft.com/office/drawing/2014/main" id="{C433AEF8-92C3-677E-5FCC-FDBB060ED093}"/>
                  </a:ext>
                </a:extLst>
              </p:cNvPr>
              <p:cNvSpPr/>
              <p:nvPr/>
            </p:nvSpPr>
            <p:spPr>
              <a:xfrm>
                <a:off x="0" y="0"/>
                <a:ext cx="2336800" cy="1020953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1020953">
                    <a:moveTo>
                      <a:pt x="0" y="0"/>
                    </a:moveTo>
                    <a:lnTo>
                      <a:pt x="2336800" y="0"/>
                    </a:lnTo>
                    <a:lnTo>
                      <a:pt x="2336800" y="1020953"/>
                    </a:lnTo>
                    <a:lnTo>
                      <a:pt x="0" y="1020953"/>
                    </a:lnTo>
                    <a:close/>
                  </a:path>
                </a:pathLst>
              </a:custGeom>
              <a:solidFill>
                <a:srgbClr val="808080"/>
              </a:solidFill>
            </p:spPr>
          </p:sp>
          <p:sp>
            <p:nvSpPr>
              <p:cNvPr id="17" name="TextBox 39">
                <a:extLst>
                  <a:ext uri="{FF2B5EF4-FFF2-40B4-BE49-F238E27FC236}">
                    <a16:creationId xmlns:a16="http://schemas.microsoft.com/office/drawing/2014/main" id="{503E3A88-B66C-F02A-9670-04CD0081253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336800" cy="10590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r>
                  <a:rPr lang="en-US" sz="2400">
                    <a:solidFill>
                      <a:srgbClr val="FFFFFF"/>
                    </a:solidFill>
                    <a:latin typeface="Calibri (MS)"/>
                    <a:ea typeface="Calibri (MS)"/>
                    <a:cs typeface="Calibri (MS)"/>
                    <a:sym typeface="Calibri (MS)"/>
                  </a:rPr>
                  <a:t>수정 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83379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3E816-0203-F0FA-082C-C0F8AD33F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C2740C5-FF12-2B42-0AAB-DAA5457B6D5D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30CD1D6-42A5-4463-7F87-1AEABC311E5C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D49600B-B6B1-6F8D-2A09-E627BD81A8F1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BAAE92EE-6BE2-B84A-66E9-17D3D30FA1C2}"/>
              </a:ext>
            </a:extLst>
          </p:cNvPr>
          <p:cNvSpPr txBox="1"/>
          <p:nvPr/>
        </p:nvSpPr>
        <p:spPr>
          <a:xfrm>
            <a:off x="3276600" y="3668380"/>
            <a:ext cx="12065000" cy="1751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62"/>
              </a:lnSpc>
            </a:pPr>
            <a:r>
              <a:rPr lang="en-US" sz="12000" b="1" spc="-283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06. </a:t>
            </a:r>
            <a:r>
              <a:rPr lang="ko-KR" altLang="en-US" sz="12000" b="1" spc="-283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후기</a:t>
            </a:r>
            <a:endParaRPr lang="en-US" sz="12000" b="1" spc="-283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475268B-A5F2-22E3-36F6-D5AB56D6C066}"/>
              </a:ext>
            </a:extLst>
          </p:cNvPr>
          <p:cNvSpPr txBox="1"/>
          <p:nvPr/>
        </p:nvSpPr>
        <p:spPr>
          <a:xfrm>
            <a:off x="15044414" y="961168"/>
            <a:ext cx="2220874" cy="36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ko-KR" altLang="en-US" sz="2419" b="1" spc="-68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백윤지</a:t>
            </a:r>
            <a:endParaRPr lang="en-US" sz="2419" b="1" spc="-68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9304506-4335-6C69-F7FD-17DFEFCF0652}"/>
              </a:ext>
            </a:extLst>
          </p:cNvPr>
          <p:cNvSpPr txBox="1"/>
          <p:nvPr/>
        </p:nvSpPr>
        <p:spPr>
          <a:xfrm>
            <a:off x="7898420" y="5600399"/>
            <a:ext cx="2491160" cy="71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ko-KR" altLang="en-US" sz="4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회원 관리</a:t>
            </a:r>
            <a:endParaRPr lang="en-US" sz="42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02238BE-942C-B2DA-9928-E32492F39E5A}"/>
              </a:ext>
            </a:extLst>
          </p:cNvPr>
          <p:cNvSpPr txBox="1"/>
          <p:nvPr/>
        </p:nvSpPr>
        <p:spPr>
          <a:xfrm>
            <a:off x="7495291" y="6502219"/>
            <a:ext cx="3297418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추후 개발 내용</a:t>
            </a:r>
            <a:endParaRPr lang="en-US" altLang="ko-KR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프로젝트 후기</a:t>
            </a:r>
            <a:endParaRPr lang="en-US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5936995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492D9-E35C-5FFD-561D-BF3A04178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1949FF4-FEE9-1457-1D2A-860AF78E2ECD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8DEAC8B-13B5-7975-BC7A-A3E3936CE997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8DC83C3-BB2C-3990-1CB8-05C6E0060ACE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3EA98E0-A0D4-3B36-5519-89D83F3153A9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D94CF08-1670-EA7B-BA62-AFE7EB65CD40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Inter Bold" panose="020B0600000101010101" charset="0"/>
                <a:ea typeface="Inter Bold" panose="020B0600000101010101" charset="0"/>
              </a:endParaRP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690A8615-3EC2-000B-FD97-F490A6FAEBCF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Inter Bold" panose="020B0600000101010101" charset="0"/>
                <a:ea typeface="Source Han Sans KR Bold"/>
                <a:cs typeface="Source Han Sans KR Bold"/>
                <a:sym typeface="Source Han Sans KR Bold"/>
              </a:rPr>
              <a:t>추후 개발 내용</a:t>
            </a:r>
            <a:endParaRPr lang="en-US" sz="6614" b="1" dirty="0">
              <a:solidFill>
                <a:srgbClr val="EBEEF0"/>
              </a:solidFill>
              <a:latin typeface="Inter Bold" panose="020B0600000101010101" charset="0"/>
              <a:ea typeface="Inter Bold" panose="020B0600000101010101" charset="0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E4BA51D-0FBC-AA72-7BB1-4EBE70855FEB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Lp판 쇼핑몰</a:t>
            </a:r>
          </a:p>
        </p:txBody>
      </p:sp>
      <p:graphicFrame>
        <p:nvGraphicFramePr>
          <p:cNvPr id="9" name="Table 29">
            <a:extLst>
              <a:ext uri="{FF2B5EF4-FFF2-40B4-BE49-F238E27FC236}">
                <a16:creationId xmlns:a16="http://schemas.microsoft.com/office/drawing/2014/main" id="{68FFF060-B57F-DB40-FD3B-24B096FFA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560452"/>
              </p:ext>
            </p:extLst>
          </p:nvPr>
        </p:nvGraphicFramePr>
        <p:xfrm>
          <a:off x="1992840" y="4653877"/>
          <a:ext cx="14882790" cy="3996941"/>
        </p:xfrm>
        <a:graphic>
          <a:graphicData uri="http://schemas.openxmlformats.org/drawingml/2006/table">
            <a:tbl>
              <a:tblPr/>
              <a:tblGrid>
                <a:gridCol w="4960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0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0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824">
                <a:tc>
                  <a:txBody>
                    <a:bodyPr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개발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모듈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추후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개발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내용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비고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799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회원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가입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 및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로그인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카카오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 /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구글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로그인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 API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106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메인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페이지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음반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사이트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 API,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월간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차트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추가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106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음악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추천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크롤링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프로그램과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 AI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API를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이용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아직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구상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단계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고려할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요소가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많음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5106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이메일 템플릿</a:t>
                      </a:r>
                      <a:endParaRPr lang="en-US" sz="1100" b="1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보다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능동적인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MimeMessge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활용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HTML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템플릿</a:t>
                      </a: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작성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34485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FA472-0B23-0D2B-3F67-A4CDE7EF3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5">
            <a:extLst>
              <a:ext uri="{FF2B5EF4-FFF2-40B4-BE49-F238E27FC236}">
                <a16:creationId xmlns:a16="http://schemas.microsoft.com/office/drawing/2014/main" id="{CD41D971-FB7E-0AAC-541D-96ACF29F36C7}"/>
              </a:ext>
            </a:extLst>
          </p:cNvPr>
          <p:cNvGrpSpPr/>
          <p:nvPr/>
        </p:nvGrpSpPr>
        <p:grpSpPr>
          <a:xfrm>
            <a:off x="1628696" y="3619500"/>
            <a:ext cx="15580868" cy="6329456"/>
            <a:chOff x="0" y="0"/>
            <a:chExt cx="5136469" cy="10203275"/>
          </a:xfrm>
          <a:solidFill>
            <a:schemeClr val="bg1"/>
          </a:solidFill>
        </p:grpSpPr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3C1F772B-6669-BCB5-2D55-917FE34EEDA5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AD6EFD7C-F5D2-5561-7A19-0E9F07EA4EE7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7FD701F-48AE-6508-4839-D18628BDE2EE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AB8589C-9076-9D92-1CD8-F4DF1BE2C1DB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C6B9EBD-F8AE-047C-3DAD-EBCA8786D058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EDF6E642-75C3-0527-1FFA-7E7BBBECE50E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Inter Bold" panose="020B0600000101010101" charset="0"/>
                <a:ea typeface="Inter Bold" panose="020B0600000101010101" charset="0"/>
              </a:endParaRP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9F6AE187-8A1F-2B82-201E-6506EA3AD27F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Inter Bold" panose="020B0600000101010101" charset="0"/>
                <a:ea typeface="Source Han Sans KR Bold"/>
                <a:cs typeface="Source Han Sans KR Bold"/>
                <a:sym typeface="Source Han Sans KR Bold"/>
              </a:rPr>
              <a:t>프로젝트 후기</a:t>
            </a:r>
            <a:endParaRPr lang="en-US" sz="6614" b="1" dirty="0">
              <a:solidFill>
                <a:srgbClr val="EBEEF0"/>
              </a:solidFill>
              <a:latin typeface="Inter Bold" panose="020B0600000101010101" charset="0"/>
              <a:ea typeface="Inter Bold" panose="020B0600000101010101" charset="0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FAC789C-F3E1-B086-2664-3C820B9531C4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Lp판 쇼핑몰</a:t>
            </a:r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id="{36DE6E81-9A9B-D302-0569-2BF6D6C3182F}"/>
              </a:ext>
            </a:extLst>
          </p:cNvPr>
          <p:cNvSpPr txBox="1"/>
          <p:nvPr/>
        </p:nvSpPr>
        <p:spPr>
          <a:xfrm>
            <a:off x="2362200" y="3871986"/>
            <a:ext cx="13839904" cy="584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강의를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들으며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어렴풋이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이해하던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개념들을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실제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프로젝트에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적용하며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명확하게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이해하는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계기가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되었습니다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3840"/>
              </a:lnSpc>
            </a:pPr>
            <a:endParaRPr lang="en-US" sz="26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840"/>
              </a:lnSpc>
            </a:pP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아직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부족함이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많지만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이번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프로젝트를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통해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가장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크게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성장했다고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느끼는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부분은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'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문제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상황을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대하는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태도'입니다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예상치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못한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오류나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변수와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마주했을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때,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쉽게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당황하던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제가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어느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순간부터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더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침착하게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상황을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분석하고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해결책을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찾아가는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모습을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발견했습니다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3840"/>
              </a:lnSpc>
            </a:pPr>
            <a:endParaRPr lang="en-US" sz="26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840"/>
              </a:lnSpc>
            </a:pP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또한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능동적인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학습의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필요성을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체감하고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있었는데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강사님의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즉각적인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피드백과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자율적인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학습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환경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덕분에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스스로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성장할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수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있는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소중한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경험이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되었습니다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3840"/>
              </a:lnSpc>
            </a:pPr>
            <a:endParaRPr lang="en-US" sz="26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840"/>
              </a:lnSpc>
            </a:pP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이번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프로젝트에서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얻은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경험과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지식을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바탕으로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다음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프로젝트에서는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한층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더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발전된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모습을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보여드리고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싶습니다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59730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CF5BB-9826-2FC6-B9E7-9FF565F8E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AC0BF04-CC83-B40C-41A4-756876789857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4C7802F-1E29-8F72-1E3F-C115729B213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64EA590-D974-3378-7FD3-75A8E46DE7FF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D59E340-F8D8-A3F2-B777-9114C752F885}"/>
              </a:ext>
            </a:extLst>
          </p:cNvPr>
          <p:cNvSpPr txBox="1"/>
          <p:nvPr/>
        </p:nvSpPr>
        <p:spPr>
          <a:xfrm>
            <a:off x="3276600" y="3668380"/>
            <a:ext cx="12065000" cy="1751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62"/>
              </a:lnSpc>
            </a:pPr>
            <a:r>
              <a:rPr lang="en-US" sz="12000" b="1" spc="-283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06. </a:t>
            </a:r>
            <a:r>
              <a:rPr lang="ko-KR" altLang="en-US" sz="12000" b="1" spc="-283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후기</a:t>
            </a:r>
            <a:endParaRPr lang="en-US" sz="12000" b="1" spc="-283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AC88EE2-54E1-3D95-8816-4DA8E75C7847}"/>
              </a:ext>
            </a:extLst>
          </p:cNvPr>
          <p:cNvSpPr txBox="1"/>
          <p:nvPr/>
        </p:nvSpPr>
        <p:spPr>
          <a:xfrm>
            <a:off x="15044414" y="961168"/>
            <a:ext cx="2220874" cy="36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ko-KR" altLang="en-US" sz="2419" b="1" spc="-68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최도경</a:t>
            </a:r>
            <a:endParaRPr lang="en-US" sz="2419" b="1" spc="-68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997D68F-630D-77FC-840B-1994690E8DF0}"/>
              </a:ext>
            </a:extLst>
          </p:cNvPr>
          <p:cNvSpPr txBox="1"/>
          <p:nvPr/>
        </p:nvSpPr>
        <p:spPr>
          <a:xfrm>
            <a:off x="7124210" y="5614868"/>
            <a:ext cx="4369780" cy="692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ko-KR" altLang="en-US" sz="4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공지사항 </a:t>
            </a:r>
            <a:r>
              <a:rPr lang="en-US" altLang="ko-KR" sz="4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/ Q&amp;A</a:t>
            </a:r>
            <a:endParaRPr lang="en-US" sz="42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5F9E11F-E3E3-9339-578F-C72D2A6B8AF6}"/>
              </a:ext>
            </a:extLst>
          </p:cNvPr>
          <p:cNvSpPr txBox="1"/>
          <p:nvPr/>
        </p:nvSpPr>
        <p:spPr>
          <a:xfrm>
            <a:off x="7495291" y="6502219"/>
            <a:ext cx="3297418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추후 개발 내용</a:t>
            </a:r>
            <a:endParaRPr lang="en-US" altLang="ko-KR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프로젝트 후기</a:t>
            </a:r>
            <a:endParaRPr lang="en-US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5224439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662F7-BD33-FA24-AC8C-D441F2AD1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636B605-549E-3480-FCA5-B99F3EF12658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EF8584D-8E9C-CB95-D869-D070118582EB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DD45CC8-8BDE-BB22-B75A-FDD3A6BED8E8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EC3A7E9-3373-2347-0B75-198CA734E5E9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26347C6-730E-D4E4-EF1D-24EC80449561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Inter Bold" panose="020B0600000101010101" charset="0"/>
                <a:ea typeface="Inter Bold" panose="020B0600000101010101" charset="0"/>
              </a:endParaRP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FF09DFC-68C6-A357-7A96-70BCCD4754A8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Inter Bold" panose="020B0600000101010101" charset="0"/>
                <a:ea typeface="Source Han Sans KR Bold"/>
                <a:cs typeface="Source Han Sans KR Bold"/>
                <a:sym typeface="Source Han Sans KR Bold"/>
              </a:rPr>
              <a:t>추후 개발 내용</a:t>
            </a:r>
            <a:endParaRPr lang="en-US" sz="6614" b="1" dirty="0">
              <a:solidFill>
                <a:srgbClr val="EBEEF0"/>
              </a:solidFill>
              <a:latin typeface="Inter Bold" panose="020B0600000101010101" charset="0"/>
              <a:ea typeface="Inter Bold" panose="020B0600000101010101" charset="0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35396A6-54C2-6506-BD78-01F08C642EAD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Lp판 쇼핑몰</a:t>
            </a:r>
          </a:p>
        </p:txBody>
      </p:sp>
      <p:graphicFrame>
        <p:nvGraphicFramePr>
          <p:cNvPr id="11" name="Table 29">
            <a:extLst>
              <a:ext uri="{FF2B5EF4-FFF2-40B4-BE49-F238E27FC236}">
                <a16:creationId xmlns:a16="http://schemas.microsoft.com/office/drawing/2014/main" id="{4EE4E757-0724-5C34-6A4E-604A34D24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87237"/>
              </p:ext>
            </p:extLst>
          </p:nvPr>
        </p:nvGraphicFramePr>
        <p:xfrm>
          <a:off x="1992840" y="4653877"/>
          <a:ext cx="14882790" cy="3996941"/>
        </p:xfrm>
        <a:graphic>
          <a:graphicData uri="http://schemas.openxmlformats.org/drawingml/2006/table">
            <a:tbl>
              <a:tblPr/>
              <a:tblGrid>
                <a:gridCol w="4960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0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0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824">
                <a:tc>
                  <a:txBody>
                    <a:bodyPr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개발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모듈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추후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개발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내용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비고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799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ko-KR" alt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공지사항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ko-KR" altLang="en-US" sz="2400" b="1" dirty="0" err="1">
                          <a:latin typeface="Inter Bold" panose="020B0600000101010101" charset="0"/>
                          <a:ea typeface="Inter Bold" panose="020B0600000101010101" charset="0"/>
                        </a:rPr>
                        <a:t>이전글</a:t>
                      </a:r>
                      <a:r>
                        <a:rPr lang="ko-KR" altLang="en-US" sz="2400" b="1" dirty="0">
                          <a:latin typeface="Inter Bold" panose="020B0600000101010101" charset="0"/>
                          <a:ea typeface="Inter Bold" panose="020B0600000101010101" charset="0"/>
                        </a:rPr>
                        <a:t> </a:t>
                      </a:r>
                      <a:r>
                        <a:rPr lang="en-US" altLang="ko-KR" sz="2400" b="1" dirty="0">
                          <a:latin typeface="Inter Bold" panose="020B0600000101010101" charset="0"/>
                          <a:ea typeface="Inter Bold" panose="020B0600000101010101" charset="0"/>
                        </a:rPr>
                        <a:t>/ </a:t>
                      </a:r>
                      <a:r>
                        <a:rPr lang="ko-KR" altLang="en-US" sz="2400" b="1" dirty="0" err="1">
                          <a:latin typeface="Inter Bold" panose="020B0600000101010101" charset="0"/>
                          <a:ea typeface="Inter Bold" panose="020B0600000101010101" charset="0"/>
                        </a:rPr>
                        <a:t>다음글</a:t>
                      </a:r>
                      <a:r>
                        <a:rPr lang="ko-KR" altLang="en-US" sz="2400" b="1" dirty="0">
                          <a:latin typeface="Inter Bold" panose="020B0600000101010101" charset="0"/>
                          <a:ea typeface="Inter Bold" panose="020B0600000101010101" charset="0"/>
                        </a:rPr>
                        <a:t> 추가</a:t>
                      </a:r>
                      <a:endParaRPr lang="en-US" sz="24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106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ko-KR" alt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공지사항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ko-KR" altLang="en-US" sz="2400" b="1" dirty="0">
                          <a:latin typeface="Inter Bold" panose="020B0600000101010101" charset="0"/>
                          <a:ea typeface="Inter Bold" panose="020B0600000101010101" charset="0"/>
                        </a:rPr>
                        <a:t>내용 </a:t>
                      </a:r>
                      <a:r>
                        <a:rPr lang="en-US" altLang="ko-KR" sz="2400" b="1" dirty="0">
                          <a:latin typeface="Inter Bold" panose="020B0600000101010101" charset="0"/>
                          <a:ea typeface="Inter Bold" panose="020B0600000101010101" charset="0"/>
                        </a:rPr>
                        <a:t>[</a:t>
                      </a:r>
                      <a:r>
                        <a:rPr lang="ko-KR" altLang="en-US" sz="2400" b="1" dirty="0">
                          <a:latin typeface="Inter Bold" panose="020B0600000101010101" charset="0"/>
                          <a:ea typeface="Inter Bold" panose="020B0600000101010101" charset="0"/>
                        </a:rPr>
                        <a:t>자세히</a:t>
                      </a:r>
                      <a:r>
                        <a:rPr lang="en-US" altLang="ko-KR" sz="2400" b="1" dirty="0">
                          <a:latin typeface="Inter Bold" panose="020B0600000101010101" charset="0"/>
                          <a:ea typeface="Inter Bold" panose="020B0600000101010101" charset="0"/>
                        </a:rPr>
                        <a:t>] </a:t>
                      </a:r>
                      <a:r>
                        <a:rPr lang="ko-KR" altLang="en-US" sz="2400" b="1" dirty="0">
                          <a:latin typeface="Inter Bold" panose="020B0600000101010101" charset="0"/>
                          <a:ea typeface="Inter Bold" panose="020B0600000101010101" charset="0"/>
                        </a:rPr>
                        <a:t>클릭 시 </a:t>
                      </a:r>
                      <a:r>
                        <a:rPr lang="en-US" altLang="ko-KR" sz="2400" b="1" dirty="0">
                          <a:latin typeface="Inter Bold" panose="020B0600000101010101" charset="0"/>
                          <a:ea typeface="Inter Bold" panose="020B0600000101010101" charset="0"/>
                        </a:rPr>
                        <a:t>view </a:t>
                      </a:r>
                      <a:r>
                        <a:rPr lang="ko-KR" altLang="en-US" sz="2400" b="1" dirty="0">
                          <a:latin typeface="Inter Bold" panose="020B0600000101010101" charset="0"/>
                          <a:ea typeface="Inter Bold" panose="020B0600000101010101" charset="0"/>
                        </a:rPr>
                        <a:t>이동</a:t>
                      </a:r>
                      <a:endParaRPr lang="en-US" sz="24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106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ko-KR" alt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질문 답변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ko-KR" alt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중요 </a:t>
                      </a:r>
                      <a:r>
                        <a:rPr lang="en-US" altLang="ko-KR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3</a:t>
                      </a:r>
                      <a:r>
                        <a:rPr lang="ko-KR" alt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개 이상 시 에러 알림 발생</a:t>
                      </a:r>
                      <a:endParaRPr lang="en-US" sz="24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5106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ko-KR" alt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질문 답변</a:t>
                      </a:r>
                      <a:endParaRPr lang="en-US" altLang="ko-KR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ko-KR" alt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답변 번호 정리</a:t>
                      </a:r>
                      <a:endParaRPr lang="en-US" sz="24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8045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2E455-795D-DD24-5E0E-0A3CB46ED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5">
            <a:extLst>
              <a:ext uri="{FF2B5EF4-FFF2-40B4-BE49-F238E27FC236}">
                <a16:creationId xmlns:a16="http://schemas.microsoft.com/office/drawing/2014/main" id="{7E115794-A0E4-9353-04D7-0A6518072E7F}"/>
              </a:ext>
            </a:extLst>
          </p:cNvPr>
          <p:cNvGrpSpPr/>
          <p:nvPr/>
        </p:nvGrpSpPr>
        <p:grpSpPr>
          <a:xfrm>
            <a:off x="1628696" y="3619500"/>
            <a:ext cx="15580868" cy="6329456"/>
            <a:chOff x="0" y="0"/>
            <a:chExt cx="5136469" cy="10203275"/>
          </a:xfrm>
          <a:solidFill>
            <a:schemeClr val="bg1"/>
          </a:solidFill>
        </p:grpSpPr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4F79EC5F-3A6A-C3B9-6BC4-9C85A93A15BA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FFB38646-269C-D0B0-54FD-6B99840BBE81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25CCA71-737C-7F05-6F46-AAFDC0C93C5D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CFEBEBF-40EC-5457-836C-4034A937C195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1E04B2D-8AF1-EFCE-120B-6D3202EFA562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5F874F1-07BA-C0EE-DE1A-BBD83707C082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Inter Bold" panose="020B0600000101010101" charset="0"/>
                <a:ea typeface="Inter Bold" panose="020B0600000101010101" charset="0"/>
              </a:endParaRP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C93F23B-11AE-1F1F-35DF-1F1193434DAC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Inter Bold" panose="020B0600000101010101" charset="0"/>
                <a:ea typeface="Source Han Sans KR Bold"/>
                <a:cs typeface="Source Han Sans KR Bold"/>
                <a:sym typeface="Source Han Sans KR Bold"/>
              </a:rPr>
              <a:t>프로젝트 후기</a:t>
            </a:r>
            <a:endParaRPr lang="en-US" sz="6614" b="1" dirty="0">
              <a:solidFill>
                <a:srgbClr val="EBEEF0"/>
              </a:solidFill>
              <a:latin typeface="Inter Bold" panose="020B0600000101010101" charset="0"/>
              <a:ea typeface="Inter Bold" panose="020B0600000101010101" charset="0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055E184-46DF-6C12-4BCC-F5A8F7454F0E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Lp판 쇼핑몰</a:t>
            </a: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8CAE11D4-6832-4CD6-3680-F1196684D563}"/>
              </a:ext>
            </a:extLst>
          </p:cNvPr>
          <p:cNvSpPr txBox="1"/>
          <p:nvPr/>
        </p:nvSpPr>
        <p:spPr>
          <a:xfrm>
            <a:off x="2618602" y="5905500"/>
            <a:ext cx="13601196" cy="110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44780" lvl="1" algn="l">
              <a:lnSpc>
                <a:spcPts val="2879"/>
              </a:lnSpc>
            </a:pP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이번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프로젝트에서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공지사항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, Q&amp;A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제작을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맡게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되어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매우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뜻깊었습니다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처음에는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공지사항,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Q&amp;A를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어떻게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더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효과적으로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전달할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수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있을지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고민이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많았지만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팀원들과의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협업을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통해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사용자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친화적인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디자인과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간결한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메시지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전달을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목표로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작업을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진행했습니다</a:t>
            </a:r>
            <a:r>
              <a:rPr lang="en-US" sz="2400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Calibri (MS)"/>
                <a:sym typeface="Calibri (MS)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7707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5073" y="3828646"/>
            <a:ext cx="5686630" cy="6360087"/>
            <a:chOff x="0" y="0"/>
            <a:chExt cx="8735515" cy="97700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35441" cy="9770110"/>
            </a:xfrm>
            <a:custGeom>
              <a:avLst/>
              <a:gdLst/>
              <a:ahLst/>
              <a:cxnLst/>
              <a:rect l="l" t="t" r="r" b="b"/>
              <a:pathLst>
                <a:path w="8735441" h="9770110">
                  <a:moveTo>
                    <a:pt x="0" y="1455928"/>
                  </a:moveTo>
                  <a:cubicBezTo>
                    <a:pt x="0" y="651891"/>
                    <a:pt x="651891" y="0"/>
                    <a:pt x="1455928" y="0"/>
                  </a:cubicBezTo>
                  <a:lnTo>
                    <a:pt x="7279513" y="0"/>
                  </a:lnTo>
                  <a:cubicBezTo>
                    <a:pt x="8083550" y="0"/>
                    <a:pt x="8735441" y="651891"/>
                    <a:pt x="8735441" y="1455928"/>
                  </a:cubicBezTo>
                  <a:lnTo>
                    <a:pt x="8735441" y="8314055"/>
                  </a:lnTo>
                  <a:cubicBezTo>
                    <a:pt x="8735441" y="9118092"/>
                    <a:pt x="8083550" y="9769983"/>
                    <a:pt x="7279513" y="9769983"/>
                  </a:cubicBezTo>
                  <a:lnTo>
                    <a:pt x="1455928" y="9769983"/>
                  </a:lnTo>
                  <a:cubicBezTo>
                    <a:pt x="651891" y="9770110"/>
                    <a:pt x="0" y="9118219"/>
                    <a:pt x="0" y="83140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Inter Bold" panose="020B0600000101010101" charset="0"/>
                  <a:ea typeface="Inter Bold" panose="020B0600000101010101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922734" y="137816"/>
              <a:ext cx="2269331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EBEEF0"/>
                  </a:solidFill>
                  <a:latin typeface="Inter Bold" panose="020B0600000101010101" charset="0"/>
                  <a:ea typeface="Inter Bold" panose="020B0600000101010101" charset="0"/>
                  <a:cs typeface="Source Han Sans KR Bold"/>
                  <a:sym typeface="Source Han Sans KR Bold"/>
                </a:rPr>
                <a:t>Front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32530" y="3828646"/>
            <a:ext cx="5686630" cy="6360087"/>
            <a:chOff x="0" y="0"/>
            <a:chExt cx="8735515" cy="97700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35441" cy="9770110"/>
            </a:xfrm>
            <a:custGeom>
              <a:avLst/>
              <a:gdLst/>
              <a:ahLst/>
              <a:cxnLst/>
              <a:rect l="l" t="t" r="r" b="b"/>
              <a:pathLst>
                <a:path w="8735441" h="9770110">
                  <a:moveTo>
                    <a:pt x="0" y="1455928"/>
                  </a:moveTo>
                  <a:cubicBezTo>
                    <a:pt x="0" y="651891"/>
                    <a:pt x="651891" y="0"/>
                    <a:pt x="1455928" y="0"/>
                  </a:cubicBezTo>
                  <a:lnTo>
                    <a:pt x="7279513" y="0"/>
                  </a:lnTo>
                  <a:cubicBezTo>
                    <a:pt x="8083550" y="0"/>
                    <a:pt x="8735441" y="651891"/>
                    <a:pt x="8735441" y="1455928"/>
                  </a:cubicBezTo>
                  <a:lnTo>
                    <a:pt x="8735441" y="8314055"/>
                  </a:lnTo>
                  <a:cubicBezTo>
                    <a:pt x="8735441" y="9118092"/>
                    <a:pt x="8083550" y="9769983"/>
                    <a:pt x="7279513" y="9769983"/>
                  </a:cubicBezTo>
                  <a:lnTo>
                    <a:pt x="1455928" y="9769983"/>
                  </a:lnTo>
                  <a:cubicBezTo>
                    <a:pt x="651891" y="9770110"/>
                    <a:pt x="0" y="9118219"/>
                    <a:pt x="0" y="83140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453315" y="3042766"/>
            <a:ext cx="3086100" cy="565499"/>
            <a:chOff x="0" y="0"/>
            <a:chExt cx="4114800" cy="75399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Inter Bold" panose="020B0600000101010101" charset="0"/>
                  <a:ea typeface="Inter Bold" panose="020B0600000101010101" charset="0"/>
                </a:endParaR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017736" y="137816"/>
              <a:ext cx="2079327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EBEEF0"/>
                  </a:solidFill>
                  <a:latin typeface="Inter Bold" panose="020B0600000101010101" charset="0"/>
                  <a:ea typeface="Inter Bold" panose="020B0600000101010101" charset="0"/>
                  <a:cs typeface="Source Han Sans KR Bold"/>
                  <a:sym typeface="Source Han Sans KR Bold"/>
                </a:rPr>
                <a:t>Back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952500"/>
            <a:ext cx="4381500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267746" y="873093"/>
            <a:ext cx="10205843" cy="1870127"/>
            <a:chOff x="0" y="0"/>
            <a:chExt cx="13607791" cy="2493503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3607791" cy="2493503"/>
              <a:chOff x="0" y="0"/>
              <a:chExt cx="812800" cy="14893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812800" cy="1775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775949" y="457937"/>
              <a:ext cx="10055893" cy="1453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259"/>
                </a:lnSpc>
                <a:spcBef>
                  <a:spcPct val="0"/>
                </a:spcBef>
              </a:pPr>
              <a:r>
                <a:rPr lang="en-US" sz="6614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공통 개발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76782" y="5133975"/>
            <a:ext cx="5074920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Default_decorator.jsp / sitemesh.xml</a:t>
            </a:r>
          </a:p>
          <a:p>
            <a:pPr marL="241300" lvl="1" indent="-120650" algn="l">
              <a:lnSpc>
                <a:spcPts val="24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고정 네비게이션 바 디자인 및 기능 추가</a:t>
            </a:r>
          </a:p>
          <a:p>
            <a:pPr marL="241300" lvl="1" indent="-120650" algn="l">
              <a:lnSpc>
                <a:spcPts val="2400"/>
              </a:lnSpc>
            </a:pPr>
            <a:endParaRPr lang="en-US" sz="2000" b="1">
              <a:solidFill>
                <a:srgbClr val="000000"/>
              </a:solidFill>
              <a:latin typeface="Inter Bold" panose="020B0600000101010101" charset="0"/>
              <a:ea typeface="Inter Bold" panose="020B0600000101010101" charset="0"/>
              <a:cs typeface="Inter Medium"/>
              <a:sym typeface="Inter Medium"/>
            </a:endParaRPr>
          </a:p>
          <a:p>
            <a:pPr algn="l">
              <a:lnSpc>
                <a:spcPts val="2400"/>
              </a:lnSpc>
            </a:pPr>
            <a:r>
              <a:rPr lang="en-US" sz="2000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Main.jsp</a:t>
            </a:r>
          </a:p>
          <a:p>
            <a:pPr marL="241300" lvl="1" indent="-120650" algn="l">
              <a:lnSpc>
                <a:spcPts val="24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메인 페이지 디자인</a:t>
            </a:r>
          </a:p>
          <a:p>
            <a:pPr marL="241300" lvl="1" indent="-120650" algn="l">
              <a:lnSpc>
                <a:spcPts val="24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메인 페이지 각 모듈 연결</a:t>
            </a:r>
          </a:p>
          <a:p>
            <a:pPr marL="241300" lvl="1" indent="-120650" algn="l">
              <a:lnSpc>
                <a:spcPts val="2400"/>
              </a:lnSpc>
            </a:pPr>
            <a:endParaRPr lang="en-US" sz="2000" b="1">
              <a:solidFill>
                <a:srgbClr val="000000"/>
              </a:solidFill>
              <a:latin typeface="Inter Bold" panose="020B0600000101010101" charset="0"/>
              <a:ea typeface="Inter Bold" panose="020B0600000101010101" charset="0"/>
              <a:cs typeface="Inter Medium"/>
              <a:sym typeface="Inter Medium"/>
            </a:endParaRPr>
          </a:p>
          <a:p>
            <a:pPr algn="l">
              <a:lnSpc>
                <a:spcPts val="2400"/>
              </a:lnSpc>
            </a:pPr>
            <a:r>
              <a:rPr lang="en-US" sz="2000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Pagenav.tags</a:t>
            </a:r>
          </a:p>
          <a:p>
            <a:pPr marL="241300" lvl="1" indent="-120650" algn="l">
              <a:lnSpc>
                <a:spcPts val="24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디자인 추가</a:t>
            </a:r>
          </a:p>
          <a:p>
            <a:pPr marL="241300" lvl="1" indent="-120650" algn="l">
              <a:lnSpc>
                <a:spcPts val="2400"/>
              </a:lnSpc>
            </a:pPr>
            <a:endParaRPr lang="en-US" sz="2000" b="1">
              <a:solidFill>
                <a:srgbClr val="000000"/>
              </a:solidFill>
              <a:latin typeface="Inter Bold" panose="020B0600000101010101" charset="0"/>
              <a:ea typeface="Inter Bold" panose="020B0600000101010101" charset="0"/>
              <a:cs typeface="Inter Medium"/>
              <a:sym typeface="Inter Medium"/>
            </a:endParaRPr>
          </a:p>
          <a:p>
            <a:pPr algn="l">
              <a:lnSpc>
                <a:spcPts val="2400"/>
              </a:lnSpc>
            </a:pPr>
            <a:r>
              <a:rPr lang="en-US" sz="2000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LogoImage / favicon</a:t>
            </a:r>
          </a:p>
          <a:p>
            <a:pPr marL="241300" lvl="1" indent="-120650" algn="l">
              <a:lnSpc>
                <a:spcPts val="2400"/>
              </a:lnSpc>
            </a:pPr>
            <a:endParaRPr lang="en-US" sz="2000" b="1">
              <a:solidFill>
                <a:srgbClr val="000000"/>
              </a:solidFill>
              <a:latin typeface="Inter Bold" panose="020B0600000101010101" charset="0"/>
              <a:ea typeface="Inter Bold" panose="020B0600000101010101" charset="0"/>
              <a:cs typeface="Inter Medium"/>
              <a:sym typeface="Inter Medium"/>
            </a:endParaRPr>
          </a:p>
          <a:p>
            <a:pPr algn="l">
              <a:lnSpc>
                <a:spcPts val="2400"/>
              </a:lnSpc>
            </a:pPr>
            <a:r>
              <a:rPr lang="en-US" sz="2000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AuthorityFilter</a:t>
            </a:r>
          </a:p>
          <a:p>
            <a:pPr marL="431800" lvl="1" indent="-215900" algn="l">
              <a:lnSpc>
                <a:spcPts val="24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 권한 처리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76782" y="4394078"/>
            <a:ext cx="1757018" cy="361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PL </a:t>
            </a:r>
            <a:r>
              <a:rPr lang="en-US" sz="2499" b="1" dirty="0" err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백윤지</a:t>
            </a:r>
            <a:endParaRPr lang="en-US" sz="2499" b="1" dirty="0">
              <a:solidFill>
                <a:srgbClr val="000000"/>
              </a:solidFill>
              <a:latin typeface="Inter Bold" panose="020B0600000101010101" charset="0"/>
              <a:ea typeface="Inter Bold" panose="020B0600000101010101" charset="0"/>
              <a:cs typeface="Inter Bold"/>
              <a:sym typeface="Inter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644240" y="5527553"/>
            <a:ext cx="507492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Mybatis JDBC 연결</a:t>
            </a:r>
          </a:p>
          <a:p>
            <a:pPr marL="241300" lvl="1" indent="-120650" algn="l">
              <a:lnSpc>
                <a:spcPts val="24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MyBatisConfig.java</a:t>
            </a:r>
          </a:p>
          <a:p>
            <a:pPr marL="241300" lvl="1" indent="-120650" algn="l">
              <a:lnSpc>
                <a:spcPts val="24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Mybatis_Config.xml</a:t>
            </a:r>
          </a:p>
          <a:p>
            <a:pPr marL="241300" lvl="1" indent="-120650" algn="l">
              <a:lnSpc>
                <a:spcPts val="24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logback.xml</a:t>
            </a:r>
          </a:p>
          <a:p>
            <a:pPr marL="241300" lvl="1" indent="-120650" algn="l">
              <a:lnSpc>
                <a:spcPts val="2400"/>
              </a:lnSpc>
            </a:pPr>
            <a:endParaRPr lang="en-US" sz="2000" b="1">
              <a:solidFill>
                <a:srgbClr val="000000"/>
              </a:solidFill>
              <a:latin typeface="Inter Bold" panose="020B0600000101010101" charset="0"/>
              <a:ea typeface="Inter Bold" panose="020B0600000101010101" charset="0"/>
              <a:cs typeface="Inter Medium"/>
              <a:sym typeface="Inter Medium"/>
            </a:endParaRPr>
          </a:p>
          <a:p>
            <a:pPr algn="l">
              <a:lnSpc>
                <a:spcPts val="2400"/>
              </a:lnSpc>
            </a:pPr>
            <a:r>
              <a:rPr lang="en-US" sz="2000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DB 생성 및 관리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44240" y="4394078"/>
            <a:ext cx="3469799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PM 지세하, DBA 최도경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CF09A-D53B-6F34-54B2-2A2AB089B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1112277-8D5F-248D-3C16-AF7E101C2BD9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E7F645C-3278-1B63-8A84-831B61C52496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628153D-D4B0-F0E7-39E6-BAC7EE09CD1B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89CE5886-4ACA-937F-570F-9663903C9003}"/>
              </a:ext>
            </a:extLst>
          </p:cNvPr>
          <p:cNvSpPr txBox="1"/>
          <p:nvPr/>
        </p:nvSpPr>
        <p:spPr>
          <a:xfrm>
            <a:off x="3276600" y="3668380"/>
            <a:ext cx="12065000" cy="1751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62"/>
              </a:lnSpc>
            </a:pPr>
            <a:r>
              <a:rPr lang="en-US" sz="12000" b="1" spc="-283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06. </a:t>
            </a:r>
            <a:r>
              <a:rPr lang="ko-KR" altLang="en-US" sz="12000" b="1" spc="-283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후기</a:t>
            </a:r>
            <a:endParaRPr lang="en-US" sz="12000" b="1" spc="-283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ADE8138-7962-A7D6-69CE-1CB87D4D7EDE}"/>
              </a:ext>
            </a:extLst>
          </p:cNvPr>
          <p:cNvSpPr txBox="1"/>
          <p:nvPr/>
        </p:nvSpPr>
        <p:spPr>
          <a:xfrm>
            <a:off x="15044414" y="961168"/>
            <a:ext cx="2220874" cy="36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ko-KR" altLang="en-US" sz="2419" b="1" spc="-68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김기중</a:t>
            </a:r>
            <a:endParaRPr lang="en-US" sz="2419" b="1" spc="-68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D98865C-55CD-6413-039D-C5C625C6AA52}"/>
              </a:ext>
            </a:extLst>
          </p:cNvPr>
          <p:cNvSpPr txBox="1"/>
          <p:nvPr/>
        </p:nvSpPr>
        <p:spPr>
          <a:xfrm>
            <a:off x="7124210" y="5614868"/>
            <a:ext cx="4369780" cy="692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ko-KR" altLang="en-US" sz="4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상품 관리</a:t>
            </a:r>
            <a:endParaRPr lang="en-US" sz="42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CAE07B5-BC02-6C88-7E5B-4CB7F2292DC0}"/>
              </a:ext>
            </a:extLst>
          </p:cNvPr>
          <p:cNvSpPr txBox="1"/>
          <p:nvPr/>
        </p:nvSpPr>
        <p:spPr>
          <a:xfrm>
            <a:off x="7495291" y="6502219"/>
            <a:ext cx="3297418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추후 개발 내용</a:t>
            </a:r>
            <a:endParaRPr lang="en-US" altLang="ko-KR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프로젝트 후기</a:t>
            </a:r>
            <a:endParaRPr lang="en-US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502089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B84CB-6DD3-0CF1-F3BC-4D90B8C30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0E8EA76-53CA-2372-6108-8A6C2C743FAC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07B534D-A77F-CA88-3305-EC7BFBAC9F02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3284165-0EF1-F9CF-D040-D3B8E16DC903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F600D31-0EBA-B9A1-E64D-8ECAAAA18C27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F2B93BD-3DA3-EE3A-42BE-BEF3F440098E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Inter Bold" panose="020B0600000101010101" charset="0"/>
                <a:ea typeface="Inter Bold" panose="020B0600000101010101" charset="0"/>
              </a:endParaRP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7817385D-6D61-D66D-0C81-1E5BE628C9C2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Inter Bold" panose="020B0600000101010101" charset="0"/>
                <a:ea typeface="Source Han Sans KR Bold"/>
                <a:cs typeface="Source Han Sans KR Bold"/>
                <a:sym typeface="Source Han Sans KR Bold"/>
              </a:rPr>
              <a:t>추후 개발 내용</a:t>
            </a:r>
            <a:endParaRPr lang="en-US" sz="6614" b="1" dirty="0">
              <a:solidFill>
                <a:srgbClr val="EBEEF0"/>
              </a:solidFill>
              <a:latin typeface="Inter Bold" panose="020B0600000101010101" charset="0"/>
              <a:ea typeface="Inter Bold" panose="020B0600000101010101" charset="0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6567772-C1F1-AEFE-C414-2D2109EE373B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Lp판 쇼핑몰</a:t>
            </a:r>
          </a:p>
        </p:txBody>
      </p:sp>
      <p:graphicFrame>
        <p:nvGraphicFramePr>
          <p:cNvPr id="11" name="Table 29">
            <a:extLst>
              <a:ext uri="{FF2B5EF4-FFF2-40B4-BE49-F238E27FC236}">
                <a16:creationId xmlns:a16="http://schemas.microsoft.com/office/drawing/2014/main" id="{D5BB91EA-1A6B-99F9-EA7F-DD4DC0395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29395"/>
              </p:ext>
            </p:extLst>
          </p:nvPr>
        </p:nvGraphicFramePr>
        <p:xfrm>
          <a:off x="1992840" y="4653877"/>
          <a:ext cx="14882790" cy="2166729"/>
        </p:xfrm>
        <a:graphic>
          <a:graphicData uri="http://schemas.openxmlformats.org/drawingml/2006/table">
            <a:tbl>
              <a:tblPr/>
              <a:tblGrid>
                <a:gridCol w="4960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0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0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824">
                <a:tc>
                  <a:txBody>
                    <a:bodyPr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개발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모듈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추후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개발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내용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비고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799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ko-KR" alt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상품 관리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en-US" altLang="ko-KR" sz="2400" b="1" dirty="0">
                          <a:latin typeface="Inter Bold" panose="020B0600000101010101" charset="0"/>
                          <a:ea typeface="Inter Bold" panose="020B0600000101010101" charset="0"/>
                        </a:rPr>
                        <a:t>Search </a:t>
                      </a:r>
                      <a:r>
                        <a:rPr lang="ko-KR" altLang="en-US" sz="2400" b="1" dirty="0">
                          <a:latin typeface="Inter Bold" panose="020B0600000101010101" charset="0"/>
                          <a:ea typeface="Inter Bold" panose="020B0600000101010101" charset="0"/>
                        </a:rPr>
                        <a:t>기능 추가</a:t>
                      </a:r>
                      <a:endParaRPr lang="en-US" sz="24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106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ko-KR" alt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상품 관리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ko-KR" altLang="en-US" sz="2400" b="1" dirty="0">
                          <a:latin typeface="Inter Bold" panose="020B0600000101010101" charset="0"/>
                          <a:ea typeface="Inter Bold" panose="020B0600000101010101" charset="0"/>
                        </a:rPr>
                        <a:t>재고 관리 및 기타</a:t>
                      </a:r>
                      <a:endParaRPr lang="en-US" sz="24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04264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93E5-F628-51DB-8487-A689230A2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5">
            <a:extLst>
              <a:ext uri="{FF2B5EF4-FFF2-40B4-BE49-F238E27FC236}">
                <a16:creationId xmlns:a16="http://schemas.microsoft.com/office/drawing/2014/main" id="{4FB5E5CE-13D9-62A4-332F-50F7F3455D82}"/>
              </a:ext>
            </a:extLst>
          </p:cNvPr>
          <p:cNvGrpSpPr/>
          <p:nvPr/>
        </p:nvGrpSpPr>
        <p:grpSpPr>
          <a:xfrm>
            <a:off x="1628696" y="3619500"/>
            <a:ext cx="15580868" cy="6329456"/>
            <a:chOff x="0" y="0"/>
            <a:chExt cx="5136469" cy="10203275"/>
          </a:xfrm>
          <a:solidFill>
            <a:schemeClr val="bg1"/>
          </a:solidFill>
        </p:grpSpPr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070E7560-F07D-9DC5-9D99-FDFCF7BCFB28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206654BD-C72B-7F45-D7CF-D799BEDA1933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06D7472-A3ED-034F-15B9-C8C78CEF1A71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9523A6C-46AA-F0E0-2B98-900A815E9026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AECE0F6-F495-0B3D-9AA3-266F6CF57FA1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3100718-D63D-96F1-1AA0-907776A2DD92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Inter Bold" panose="020B0600000101010101" charset="0"/>
                <a:ea typeface="Inter Bold" panose="020B0600000101010101" charset="0"/>
              </a:endParaRP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94F17A6E-692F-8082-367E-274FE6E9B9A9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Inter Bold" panose="020B0600000101010101" charset="0"/>
                <a:ea typeface="Source Han Sans KR Bold"/>
                <a:cs typeface="Source Han Sans KR Bold"/>
                <a:sym typeface="Source Han Sans KR Bold"/>
              </a:rPr>
              <a:t>프로젝트 후기</a:t>
            </a:r>
            <a:endParaRPr lang="en-US" sz="6614" b="1" dirty="0">
              <a:solidFill>
                <a:srgbClr val="EBEEF0"/>
              </a:solidFill>
              <a:latin typeface="Inter Bold" panose="020B0600000101010101" charset="0"/>
              <a:ea typeface="Inter Bold" panose="020B0600000101010101" charset="0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9420DBA-F70D-38C5-B115-5309F6DB81F8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Lp판 쇼핑몰</a:t>
            </a:r>
          </a:p>
        </p:txBody>
      </p:sp>
      <p:sp>
        <p:nvSpPr>
          <p:cNvPr id="10" name="TextBox 29">
            <a:extLst>
              <a:ext uri="{FF2B5EF4-FFF2-40B4-BE49-F238E27FC236}">
                <a16:creationId xmlns:a16="http://schemas.microsoft.com/office/drawing/2014/main" id="{2DEC1D9B-E60F-D44B-D4AA-22255CEF9360}"/>
              </a:ext>
            </a:extLst>
          </p:cNvPr>
          <p:cNvSpPr txBox="1"/>
          <p:nvPr/>
        </p:nvSpPr>
        <p:spPr>
          <a:xfrm>
            <a:off x="3048000" y="5143500"/>
            <a:ext cx="13051972" cy="2877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강의를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들을때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기본적인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흐름조차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이해하지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못햇던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..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몰랐던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부분에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대해서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이번에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팀</a:t>
            </a:r>
          </a:p>
          <a:p>
            <a:pPr algn="l">
              <a:lnSpc>
                <a:spcPts val="3840"/>
              </a:lnSpc>
            </a:pP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프로젝트를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하면서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많이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배우게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되었습니다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</a:p>
          <a:p>
            <a:pPr algn="l">
              <a:lnSpc>
                <a:spcPts val="3840"/>
              </a:lnSpc>
            </a:pP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또,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팀원들과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협업하면서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저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하나로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인해서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많은분들이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피해를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입을수있는생각도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하게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되었습니다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>
              <a:lnSpc>
                <a:spcPts val="3840"/>
              </a:lnSpc>
            </a:pP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앞으로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더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강의에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집중하여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열심히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듣고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배우고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공부해야겠다는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생각을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하게되었습니다</a:t>
            </a:r>
            <a:endParaRPr lang="en-US" sz="2600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840"/>
              </a:lnSpc>
            </a:pP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다음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프로젝트에는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지금보다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훨씬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더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발전한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모습을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보여드리고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싶습니다</a:t>
            </a:r>
            <a:r>
              <a:rPr lang="en-US" sz="26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06455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9403B-9098-693C-C621-02B4D617F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9D24D2D-B3DF-2A1C-6236-D98B3C91F6B0}"/>
              </a:ext>
            </a:extLst>
          </p:cNvPr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5EF1D40-9194-D27B-3B33-A22764747BC4}"/>
                </a:ext>
              </a:extLst>
            </p:cNvPr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AB4D863-7680-69B6-3E3E-3A23103089A4}"/>
                </a:ext>
              </a:extLst>
            </p:cNvPr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49AF40F5-DAD5-D146-325A-C3264794540D}"/>
              </a:ext>
            </a:extLst>
          </p:cNvPr>
          <p:cNvSpPr txBox="1"/>
          <p:nvPr/>
        </p:nvSpPr>
        <p:spPr>
          <a:xfrm>
            <a:off x="3276600" y="3668380"/>
            <a:ext cx="12065000" cy="1751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62"/>
              </a:lnSpc>
            </a:pPr>
            <a:r>
              <a:rPr lang="en-US" sz="12000" b="1" spc="-283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06. </a:t>
            </a:r>
            <a:r>
              <a:rPr lang="ko-KR" altLang="en-US" sz="12000" b="1" spc="-283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후기</a:t>
            </a:r>
            <a:endParaRPr lang="en-US" sz="12000" b="1" spc="-283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FAF7980-122A-CB7C-A886-5D09143615EE}"/>
              </a:ext>
            </a:extLst>
          </p:cNvPr>
          <p:cNvSpPr txBox="1"/>
          <p:nvPr/>
        </p:nvSpPr>
        <p:spPr>
          <a:xfrm>
            <a:off x="15044414" y="961168"/>
            <a:ext cx="2220874" cy="36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6"/>
              </a:lnSpc>
            </a:pPr>
            <a:r>
              <a:rPr lang="ko-KR" altLang="en-US" sz="2419" b="1" spc="-68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지세하</a:t>
            </a:r>
            <a:endParaRPr lang="en-US" sz="2419" b="1" spc="-68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29BA89-A558-5BAA-2306-88C22D5C5058}"/>
              </a:ext>
            </a:extLst>
          </p:cNvPr>
          <p:cNvSpPr txBox="1"/>
          <p:nvPr/>
        </p:nvSpPr>
        <p:spPr>
          <a:xfrm>
            <a:off x="7124210" y="5614868"/>
            <a:ext cx="4369780" cy="692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ko-KR" altLang="en-US" sz="42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주문 관리</a:t>
            </a:r>
            <a:endParaRPr lang="en-US" sz="42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EA847B0-7E33-16BD-9B28-305FBBA8F17F}"/>
              </a:ext>
            </a:extLst>
          </p:cNvPr>
          <p:cNvSpPr txBox="1"/>
          <p:nvPr/>
        </p:nvSpPr>
        <p:spPr>
          <a:xfrm>
            <a:off x="7495291" y="6502219"/>
            <a:ext cx="3297418" cy="1031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추후 개발 내용</a:t>
            </a:r>
            <a:endParaRPr lang="en-US" altLang="ko-KR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ko-KR" altLang="en-US" sz="29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프로젝트 후기</a:t>
            </a:r>
            <a:endParaRPr lang="en-US" sz="2999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7488341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40576-AD8B-90CE-54B5-AAA093D1E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793AD43-07E7-2363-0B54-E78997459D1C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CC25DBF-3EB0-07AB-4582-5966A40BCAA0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52C43DA-EBA7-B85F-9922-5BFD16BAFC9D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A45C0AC-ABB2-11B3-0DCD-31A86DCC9F94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EFB3C16-CAD6-4C9E-A750-78A7F37DF81B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Inter Bold" panose="020B0600000101010101" charset="0"/>
                <a:ea typeface="Inter Bold" panose="020B0600000101010101" charset="0"/>
              </a:endParaRP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C9E09A6-F0EF-97EA-1219-B270028997F8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Inter Bold" panose="020B0600000101010101" charset="0"/>
                <a:ea typeface="Source Han Sans KR Bold"/>
                <a:cs typeface="Source Han Sans KR Bold"/>
                <a:sym typeface="Source Han Sans KR Bold"/>
              </a:rPr>
              <a:t>추후 개발 내용</a:t>
            </a:r>
            <a:endParaRPr lang="en-US" sz="6614" b="1" dirty="0">
              <a:solidFill>
                <a:srgbClr val="EBEEF0"/>
              </a:solidFill>
              <a:latin typeface="Inter Bold" panose="020B0600000101010101" charset="0"/>
              <a:ea typeface="Inter Bold" panose="020B0600000101010101" charset="0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3482B4C-F271-6656-067D-2B5FB8E0E14A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Lp판 쇼핑몰</a:t>
            </a:r>
          </a:p>
        </p:txBody>
      </p:sp>
      <p:graphicFrame>
        <p:nvGraphicFramePr>
          <p:cNvPr id="11" name="Table 29">
            <a:extLst>
              <a:ext uri="{FF2B5EF4-FFF2-40B4-BE49-F238E27FC236}">
                <a16:creationId xmlns:a16="http://schemas.microsoft.com/office/drawing/2014/main" id="{180DA8F3-0201-10BC-562E-C968B085F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911878"/>
              </p:ext>
            </p:extLst>
          </p:nvPr>
        </p:nvGraphicFramePr>
        <p:xfrm>
          <a:off x="1992840" y="4653877"/>
          <a:ext cx="14882790" cy="2166729"/>
        </p:xfrm>
        <a:graphic>
          <a:graphicData uri="http://schemas.openxmlformats.org/drawingml/2006/table">
            <a:tbl>
              <a:tblPr/>
              <a:tblGrid>
                <a:gridCol w="4960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0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0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824">
                <a:tc>
                  <a:txBody>
                    <a:bodyPr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개발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모듈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추후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개발</a:t>
                      </a: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내용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b="1" dirty="0" err="1">
                          <a:solidFill>
                            <a:srgbClr val="FFFFFF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 Bold"/>
                          <a:sym typeface="Arimo Bold"/>
                        </a:rPr>
                        <a:t>비고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799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ko-KR" alt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주문 관리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ko-KR" altLang="en-US" sz="2400" b="1" dirty="0">
                          <a:latin typeface="Inter Bold" panose="020B0600000101010101" charset="0"/>
                          <a:ea typeface="Inter Bold" panose="020B0600000101010101" charset="0"/>
                        </a:rPr>
                        <a:t>간편 결제 </a:t>
                      </a:r>
                      <a:r>
                        <a:rPr lang="en-US" altLang="ko-KR" sz="2400" b="1" dirty="0">
                          <a:latin typeface="Inter Bold" panose="020B0600000101010101" charset="0"/>
                          <a:ea typeface="Inter Bold" panose="020B0600000101010101" charset="0"/>
                        </a:rPr>
                        <a:t>API </a:t>
                      </a:r>
                      <a:r>
                        <a:rPr lang="ko-KR" altLang="en-US" sz="2400" b="1" dirty="0">
                          <a:latin typeface="Inter Bold" panose="020B0600000101010101" charset="0"/>
                          <a:ea typeface="Inter Bold" panose="020B0600000101010101" charset="0"/>
                        </a:rPr>
                        <a:t>추가</a:t>
                      </a:r>
                      <a:endParaRPr lang="en-US" sz="24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106"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ko-KR" altLang="en-US" sz="2400" b="1" dirty="0">
                          <a:solidFill>
                            <a:srgbClr val="000000"/>
                          </a:solidFill>
                          <a:latin typeface="Inter Bold" panose="020B0600000101010101" charset="0"/>
                          <a:ea typeface="Inter Bold" panose="020B0600000101010101" charset="0"/>
                          <a:cs typeface="Arimo"/>
                          <a:sym typeface="Arimo"/>
                        </a:rPr>
                        <a:t>주문 관리</a:t>
                      </a: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79"/>
                        </a:lnSpc>
                        <a:defRPr/>
                      </a:pPr>
                      <a:r>
                        <a:rPr lang="ko-KR" altLang="en-US" sz="2400" b="1" dirty="0">
                          <a:latin typeface="Inter Bold" panose="020B0600000101010101" charset="0"/>
                          <a:ea typeface="Inter Bold" panose="020B0600000101010101" charset="0"/>
                        </a:rPr>
                        <a:t>비회원 주문</a:t>
                      </a:r>
                      <a:endParaRPr lang="en-US" sz="24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 b="1" dirty="0">
                        <a:latin typeface="Inter Bold" panose="020B0600000101010101" charset="0"/>
                        <a:ea typeface="Inter Bold" panose="020B0600000101010101" charset="0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65725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E5713-B232-5609-3555-7CAF80EB6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5">
            <a:extLst>
              <a:ext uri="{FF2B5EF4-FFF2-40B4-BE49-F238E27FC236}">
                <a16:creationId xmlns:a16="http://schemas.microsoft.com/office/drawing/2014/main" id="{A24669C0-8053-2A2B-0BFD-D3DC8FF35F5B}"/>
              </a:ext>
            </a:extLst>
          </p:cNvPr>
          <p:cNvGrpSpPr/>
          <p:nvPr/>
        </p:nvGrpSpPr>
        <p:grpSpPr>
          <a:xfrm>
            <a:off x="1628696" y="3619500"/>
            <a:ext cx="15580868" cy="6329456"/>
            <a:chOff x="0" y="0"/>
            <a:chExt cx="5136469" cy="10203275"/>
          </a:xfrm>
          <a:solidFill>
            <a:schemeClr val="bg1"/>
          </a:solidFill>
        </p:grpSpPr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765EE358-3C22-387B-8EB1-D1FE1272DA59}"/>
                </a:ext>
              </a:extLst>
            </p:cNvPr>
            <p:cNvSpPr/>
            <p:nvPr/>
          </p:nvSpPr>
          <p:spPr>
            <a:xfrm>
              <a:off x="0" y="0"/>
              <a:ext cx="5136515" cy="10203307"/>
            </a:xfrm>
            <a:custGeom>
              <a:avLst/>
              <a:gdLst/>
              <a:ahLst/>
              <a:cxnLst/>
              <a:rect l="l" t="t" r="r" b="b"/>
              <a:pathLst>
                <a:path w="5136515" h="10203307">
                  <a:moveTo>
                    <a:pt x="0" y="856107"/>
                  </a:moveTo>
                  <a:cubicBezTo>
                    <a:pt x="0" y="383286"/>
                    <a:pt x="383286" y="0"/>
                    <a:pt x="856107" y="0"/>
                  </a:cubicBezTo>
                  <a:lnTo>
                    <a:pt x="4280408" y="0"/>
                  </a:lnTo>
                  <a:cubicBezTo>
                    <a:pt x="4753229" y="0"/>
                    <a:pt x="5136515" y="383286"/>
                    <a:pt x="5136515" y="856107"/>
                  </a:cubicBezTo>
                  <a:lnTo>
                    <a:pt x="5136515" y="9347200"/>
                  </a:lnTo>
                  <a:cubicBezTo>
                    <a:pt x="5136515" y="9820021"/>
                    <a:pt x="4753229" y="10203307"/>
                    <a:pt x="4280408" y="10203307"/>
                  </a:cubicBezTo>
                  <a:lnTo>
                    <a:pt x="856107" y="10203307"/>
                  </a:lnTo>
                  <a:cubicBezTo>
                    <a:pt x="383286" y="10203307"/>
                    <a:pt x="0" y="9820021"/>
                    <a:pt x="0" y="934720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91099E80-249F-5A79-5E09-CD19FCA75B1E}"/>
              </a:ext>
            </a:extLst>
          </p:cNvPr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334C8BE-D75E-583E-2CA7-299DE146DB1A}"/>
              </a:ext>
            </a:extLst>
          </p:cNvPr>
          <p:cNvSpPr txBox="1"/>
          <p:nvPr/>
        </p:nvSpPr>
        <p:spPr>
          <a:xfrm>
            <a:off x="1028700" y="952500"/>
            <a:ext cx="4358596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6530A53-38EF-D701-D93C-F8B9F6F7C768}"/>
              </a:ext>
            </a:extLst>
          </p:cNvPr>
          <p:cNvGrpSpPr/>
          <p:nvPr/>
        </p:nvGrpSpPr>
        <p:grpSpPr>
          <a:xfrm>
            <a:off x="7267746" y="873093"/>
            <a:ext cx="10205843" cy="1870127"/>
            <a:chOff x="0" y="0"/>
            <a:chExt cx="812800" cy="14893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28497B6-FB63-2D5D-7F73-FCE9CAAE94E0}"/>
                </a:ext>
              </a:extLst>
            </p:cNvPr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A61FC7B-33F7-7CF2-CF8F-F47FD54FFC23}"/>
                </a:ext>
              </a:extLst>
            </p:cNvPr>
            <p:cNvSpPr txBox="1"/>
            <p:nvPr/>
          </p:nvSpPr>
          <p:spPr>
            <a:xfrm>
              <a:off x="0" y="-28575"/>
              <a:ext cx="812800" cy="177513"/>
            </a:xfrm>
            <a:prstGeom prst="rect">
              <a:avLst/>
            </a:prstGeom>
          </p:spPr>
          <p:txBody>
            <a:bodyPr lIns="167997" tIns="167997" rIns="167997" bIns="167997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Inter Bold" panose="020B0600000101010101" charset="0"/>
                <a:ea typeface="Inter Bold" panose="020B0600000101010101" charset="0"/>
              </a:endParaRP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A565A01-A878-95A5-F603-C25F23295307}"/>
              </a:ext>
            </a:extLst>
          </p:cNvPr>
          <p:cNvSpPr txBox="1"/>
          <p:nvPr/>
        </p:nvSpPr>
        <p:spPr>
          <a:xfrm>
            <a:off x="7865705" y="1185589"/>
            <a:ext cx="9009925" cy="11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59"/>
              </a:lnSpc>
              <a:spcBef>
                <a:spcPct val="0"/>
              </a:spcBef>
            </a:pPr>
            <a:r>
              <a:rPr lang="ko-KR" altLang="en-US" sz="6614" b="1" dirty="0">
                <a:solidFill>
                  <a:srgbClr val="EBEEF0"/>
                </a:solidFill>
                <a:latin typeface="Inter Bold" panose="020B0600000101010101" charset="0"/>
                <a:ea typeface="Source Han Sans KR Bold"/>
                <a:cs typeface="Source Han Sans KR Bold"/>
                <a:sym typeface="Source Han Sans KR Bold"/>
              </a:rPr>
              <a:t>프로젝트 후기</a:t>
            </a:r>
            <a:endParaRPr lang="en-US" sz="6614" b="1" dirty="0">
              <a:solidFill>
                <a:srgbClr val="EBEEF0"/>
              </a:solidFill>
              <a:latin typeface="Inter Bold" panose="020B0600000101010101" charset="0"/>
              <a:ea typeface="Inter Bold" panose="020B0600000101010101" charset="0"/>
              <a:cs typeface="Source Han Sans KR Bold"/>
              <a:sym typeface="Source Han Sans KR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0CC2BEC-7D82-CDDB-E60F-A946D285B3E7}"/>
              </a:ext>
            </a:extLst>
          </p:cNvPr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Lp판 쇼핑몰</a:t>
            </a: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82EE7A65-33A6-E4B7-3BD8-90A853A788FA}"/>
              </a:ext>
            </a:extLst>
          </p:cNvPr>
          <p:cNvSpPr txBox="1"/>
          <p:nvPr/>
        </p:nvSpPr>
        <p:spPr>
          <a:xfrm>
            <a:off x="3207998" y="5676900"/>
            <a:ext cx="12420600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9560" lvl="1" indent="-144780" algn="l">
              <a:lnSpc>
                <a:spcPts val="2879"/>
              </a:lnSpc>
              <a:buAutoNum type="arabicPeriod"/>
            </a:pP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이번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프로젝트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진행하면서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처음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정의했던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내용보다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테이블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구조가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많이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바뀌었다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 더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빠르고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정확하게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진행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할 수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있도록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노력해야겠다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 marL="289560" lvl="1" indent="-144780" algn="l">
              <a:lnSpc>
                <a:spcPts val="2879"/>
              </a:lnSpc>
              <a:buAutoNum type="arabicPeriod"/>
            </a:pPr>
            <a:endParaRPr lang="en-US" sz="26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289560" lvl="1" indent="-144780" algn="l">
              <a:lnSpc>
                <a:spcPts val="2879"/>
              </a:lnSpc>
              <a:buAutoNum type="arabicPeriod"/>
            </a:pP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하드코딩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단계에서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코드들을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좀 더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짧고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명확하게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진행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할 수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있는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방법이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있다는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것을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알았다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이번에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보고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배운것들을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좀 더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활용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할 수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있도록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습득하겠다</a:t>
            </a:r>
            <a:r>
              <a:rPr lang="en-US" sz="2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565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Inter Bold" panose="020B0600000101010101" charset="0"/>
                  <a:ea typeface="Inter Bold" panose="020B0600000101010101" charset="0"/>
                </a:endParaR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922734" y="137816"/>
              <a:ext cx="2269331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EBEEF0"/>
                  </a:solidFill>
                  <a:latin typeface="Inter Bold" panose="020B0600000101010101" charset="0"/>
                  <a:ea typeface="Inter Bold" panose="020B0600000101010101" charset="0"/>
                  <a:cs typeface="Source Han Sans KR Bold"/>
                  <a:sym typeface="Source Han Sans KR Bold"/>
                </a:rPr>
                <a:t>회원 관리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53315" y="3042766"/>
            <a:ext cx="3086100" cy="565499"/>
            <a:chOff x="0" y="0"/>
            <a:chExt cx="4114800" cy="75399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Inter Bold" panose="020B0600000101010101" charset="0"/>
                  <a:ea typeface="Inter Bold" panose="020B0600000101010101" charset="0"/>
                </a:endParaRPr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017736" y="137816"/>
              <a:ext cx="2079327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EBEEF0"/>
                  </a:solidFill>
                  <a:latin typeface="Inter Bold" panose="020B0600000101010101" charset="0"/>
                  <a:ea typeface="Inter Bold" panose="020B0600000101010101" charset="0"/>
                  <a:cs typeface="Source Han Sans KR Bold"/>
                  <a:sym typeface="Source Han Sans KR Bold"/>
                </a:rPr>
                <a:t>주문 관리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952500"/>
            <a:ext cx="4381500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MINIMALFRAME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267746" y="873093"/>
            <a:ext cx="10205843" cy="1870127"/>
            <a:chOff x="0" y="0"/>
            <a:chExt cx="13607791" cy="249350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3607791" cy="2493503"/>
              <a:chOff x="0" y="0"/>
              <a:chExt cx="812800" cy="14893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812800" cy="1775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775949" y="457937"/>
              <a:ext cx="10055893" cy="1453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259"/>
                </a:lnSpc>
                <a:spcBef>
                  <a:spcPct val="0"/>
                </a:spcBef>
              </a:pPr>
              <a:r>
                <a:rPr lang="en-US" sz="6614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각 </a:t>
              </a:r>
              <a:r>
                <a:rPr lang="en-US" sz="6614" b="1" dirty="0" err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모듈</a:t>
              </a:r>
              <a:r>
                <a:rPr lang="en-US" sz="6614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6614" b="1" dirty="0" err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개발</a:t>
              </a:r>
              <a:r>
                <a:rPr lang="en-US" sz="6614" b="1" dirty="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6614" b="1" dirty="0" err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범위</a:t>
              </a:r>
              <a:endParaRPr lang="en-US" sz="6614" b="1" dirty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1808157"/>
            <a:ext cx="3658609" cy="27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8"/>
              </a:lnSpc>
            </a:pPr>
            <a:r>
              <a:rPr lang="en-US" sz="1808" b="1" spc="-6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Lp판 쇼핑몰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65073" y="7335443"/>
            <a:ext cx="7179832" cy="2602707"/>
            <a:chOff x="0" y="0"/>
            <a:chExt cx="11029296" cy="39981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029204" cy="3998211"/>
            </a:xfrm>
            <a:custGeom>
              <a:avLst/>
              <a:gdLst/>
              <a:ahLst/>
              <a:cxnLst/>
              <a:rect l="l" t="t" r="r" b="b"/>
              <a:pathLst>
                <a:path w="11029204" h="3998211">
                  <a:moveTo>
                    <a:pt x="0" y="595802"/>
                  </a:moveTo>
                  <a:cubicBezTo>
                    <a:pt x="0" y="266770"/>
                    <a:pt x="823065" y="0"/>
                    <a:pt x="1838227" y="0"/>
                  </a:cubicBezTo>
                  <a:lnTo>
                    <a:pt x="9190976" y="0"/>
                  </a:lnTo>
                  <a:cubicBezTo>
                    <a:pt x="10206138" y="0"/>
                    <a:pt x="11029204" y="266770"/>
                    <a:pt x="11029204" y="595802"/>
                  </a:cubicBezTo>
                  <a:lnTo>
                    <a:pt x="11029204" y="3402320"/>
                  </a:lnTo>
                  <a:cubicBezTo>
                    <a:pt x="11029204" y="3731352"/>
                    <a:pt x="10206138" y="3998122"/>
                    <a:pt x="9190976" y="3998122"/>
                  </a:cubicBezTo>
                  <a:lnTo>
                    <a:pt x="1838227" y="3998122"/>
                  </a:lnTo>
                  <a:cubicBezTo>
                    <a:pt x="823065" y="3998211"/>
                    <a:pt x="0" y="3731404"/>
                    <a:pt x="0" y="34023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0" y="6841837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1635785" y="6549562"/>
            <a:ext cx="3086100" cy="565499"/>
            <a:chOff x="0" y="0"/>
            <a:chExt cx="4114800" cy="753999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>
                  <a:latin typeface="Inter Bold" panose="020B0600000101010101" charset="0"/>
                  <a:ea typeface="Inter Bold" panose="020B0600000101010101" charset="0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922734" y="137816"/>
              <a:ext cx="2269331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EBEEF0"/>
                  </a:solidFill>
                  <a:latin typeface="Inter Bold" panose="020B0600000101010101" charset="0"/>
                  <a:ea typeface="Inter Bold" panose="020B0600000101010101" charset="0"/>
                  <a:cs typeface="Source Han Sans KR Bold"/>
                  <a:sym typeface="Source Han Sans KR Bold"/>
                </a:rPr>
                <a:t>상품 관리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453315" y="6549562"/>
            <a:ext cx="3086100" cy="565499"/>
            <a:chOff x="0" y="0"/>
            <a:chExt cx="812800" cy="14893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148938"/>
            </a:xfrm>
            <a:custGeom>
              <a:avLst/>
              <a:gdLst/>
              <a:ahLst/>
              <a:cxnLst/>
              <a:rect l="l" t="t" r="r" b="b"/>
              <a:pathLst>
                <a:path w="812800" h="148938">
                  <a:moveTo>
                    <a:pt x="74469" y="0"/>
                  </a:moveTo>
                  <a:lnTo>
                    <a:pt x="738331" y="0"/>
                  </a:lnTo>
                  <a:cubicBezTo>
                    <a:pt x="758081" y="0"/>
                    <a:pt x="777023" y="7846"/>
                    <a:pt x="790988" y="21811"/>
                  </a:cubicBezTo>
                  <a:cubicBezTo>
                    <a:pt x="804954" y="35777"/>
                    <a:pt x="812800" y="54719"/>
                    <a:pt x="812800" y="74469"/>
                  </a:cubicBezTo>
                  <a:lnTo>
                    <a:pt x="812800" y="74469"/>
                  </a:lnTo>
                  <a:cubicBezTo>
                    <a:pt x="812800" y="115597"/>
                    <a:pt x="779459" y="148938"/>
                    <a:pt x="738331" y="148938"/>
                  </a:cubicBezTo>
                  <a:lnTo>
                    <a:pt x="74469" y="148938"/>
                  </a:lnTo>
                  <a:cubicBezTo>
                    <a:pt x="54719" y="148938"/>
                    <a:pt x="35777" y="141092"/>
                    <a:pt x="21811" y="127127"/>
                  </a:cubicBezTo>
                  <a:cubicBezTo>
                    <a:pt x="7846" y="113161"/>
                    <a:pt x="0" y="94219"/>
                    <a:pt x="0" y="74469"/>
                  </a:cubicBezTo>
                  <a:lnTo>
                    <a:pt x="0" y="74469"/>
                  </a:lnTo>
                  <a:cubicBezTo>
                    <a:pt x="0" y="54719"/>
                    <a:pt x="7846" y="35777"/>
                    <a:pt x="21811" y="21811"/>
                  </a:cubicBezTo>
                  <a:cubicBezTo>
                    <a:pt x="35777" y="7846"/>
                    <a:pt x="54719" y="0"/>
                    <a:pt x="744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187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>
                <a:latin typeface="Inter Bold" panose="020B0600000101010101" charset="0"/>
                <a:ea typeface="Inter Bold" panose="020B0600000101010101" charset="0"/>
              </a:endParaR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081261" y="6625762"/>
            <a:ext cx="1830208" cy="259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EBEEF0"/>
                </a:solidFill>
                <a:latin typeface="Inter Bold" panose="020B0600000101010101" charset="0"/>
                <a:ea typeface="Inter Bold" panose="020B0600000101010101" charset="0"/>
                <a:cs typeface="Inter Bold"/>
                <a:sym typeface="Inter Bold"/>
              </a:rPr>
              <a:t>공지사항 / Q&amp;A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65073" y="3828646"/>
            <a:ext cx="7179832" cy="2501840"/>
            <a:chOff x="0" y="0"/>
            <a:chExt cx="11029296" cy="384320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029204" cy="3843265"/>
            </a:xfrm>
            <a:custGeom>
              <a:avLst/>
              <a:gdLst/>
              <a:ahLst/>
              <a:cxnLst/>
              <a:rect l="l" t="t" r="r" b="b"/>
              <a:pathLst>
                <a:path w="11029204" h="3843265">
                  <a:moveTo>
                    <a:pt x="0" y="572712"/>
                  </a:moveTo>
                  <a:cubicBezTo>
                    <a:pt x="0" y="256432"/>
                    <a:pt x="823065" y="0"/>
                    <a:pt x="1838227" y="0"/>
                  </a:cubicBezTo>
                  <a:lnTo>
                    <a:pt x="9190976" y="0"/>
                  </a:lnTo>
                  <a:cubicBezTo>
                    <a:pt x="10206138" y="0"/>
                    <a:pt x="11029204" y="256432"/>
                    <a:pt x="11029204" y="572712"/>
                  </a:cubicBezTo>
                  <a:lnTo>
                    <a:pt x="11029204" y="3270464"/>
                  </a:lnTo>
                  <a:cubicBezTo>
                    <a:pt x="11029204" y="3586745"/>
                    <a:pt x="10206138" y="3843177"/>
                    <a:pt x="9190976" y="3843177"/>
                  </a:cubicBezTo>
                  <a:lnTo>
                    <a:pt x="1838227" y="3843177"/>
                  </a:lnTo>
                  <a:cubicBezTo>
                    <a:pt x="823065" y="3843265"/>
                    <a:pt x="0" y="3586795"/>
                    <a:pt x="0" y="327046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646776" y="4507223"/>
            <a:ext cx="1796894" cy="410663"/>
            <a:chOff x="0" y="0"/>
            <a:chExt cx="2660146" cy="60795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660217" cy="607922"/>
            </a:xfrm>
            <a:custGeom>
              <a:avLst/>
              <a:gdLst/>
              <a:ahLst/>
              <a:cxnLst/>
              <a:rect l="l" t="t" r="r" b="b"/>
              <a:pathLst>
                <a:path w="2660217" h="607922">
                  <a:moveTo>
                    <a:pt x="0" y="101346"/>
                  </a:moveTo>
                  <a:cubicBezTo>
                    <a:pt x="0" y="45372"/>
                    <a:pt x="46483" y="0"/>
                    <a:pt x="103828" y="0"/>
                  </a:cubicBezTo>
                  <a:lnTo>
                    <a:pt x="2556407" y="0"/>
                  </a:lnTo>
                  <a:cubicBezTo>
                    <a:pt x="2613752" y="0"/>
                    <a:pt x="2660217" y="45372"/>
                    <a:pt x="2660217" y="101346"/>
                  </a:cubicBezTo>
                  <a:lnTo>
                    <a:pt x="2660217" y="506575"/>
                  </a:lnTo>
                  <a:cubicBezTo>
                    <a:pt x="2660217" y="562550"/>
                    <a:pt x="2613752" y="607922"/>
                    <a:pt x="2556407" y="607922"/>
                  </a:cubicBezTo>
                  <a:lnTo>
                    <a:pt x="103828" y="607922"/>
                  </a:lnTo>
                  <a:cubicBezTo>
                    <a:pt x="46483" y="607922"/>
                    <a:pt x="0" y="562550"/>
                    <a:pt x="0" y="506575"/>
                  </a:cubicBezTo>
                  <a:close/>
                </a:path>
              </a:pathLst>
            </a:custGeom>
            <a:solidFill>
              <a:srgbClr val="808080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"/>
              <a:ext cx="2660146" cy="617477"/>
            </a:xfrm>
            <a:prstGeom prst="rect">
              <a:avLst/>
            </a:prstGeom>
          </p:spPr>
          <p:txBody>
            <a:bodyPr lIns="45753" tIns="45753" rIns="45753" bIns="45753" rtlCol="0" anchor="ctr"/>
            <a:lstStyle/>
            <a:p>
              <a:pPr algn="ctr">
                <a:lnSpc>
                  <a:spcPts val="1919"/>
                </a:lnSpc>
              </a:pPr>
              <a:r>
                <a:rPr lang="en-US" sz="1599" b="1" spc="-149">
                  <a:solidFill>
                    <a:srgbClr val="FFFFFF"/>
                  </a:solidFill>
                  <a:latin typeface="Inter Bold" panose="020B0600000101010101" charset="0"/>
                  <a:ea typeface="Inter Bold" panose="020B0600000101010101" charset="0"/>
                  <a:cs typeface="Inter Medium"/>
                  <a:sym typeface="Inter Medium"/>
                </a:rPr>
                <a:t>일반 회원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635785" y="5005328"/>
            <a:ext cx="1796894" cy="410663"/>
            <a:chOff x="0" y="0"/>
            <a:chExt cx="2660146" cy="60795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660217" cy="607922"/>
            </a:xfrm>
            <a:custGeom>
              <a:avLst/>
              <a:gdLst/>
              <a:ahLst/>
              <a:cxnLst/>
              <a:rect l="l" t="t" r="r" b="b"/>
              <a:pathLst>
                <a:path w="2660217" h="607922">
                  <a:moveTo>
                    <a:pt x="0" y="101346"/>
                  </a:moveTo>
                  <a:cubicBezTo>
                    <a:pt x="0" y="45372"/>
                    <a:pt x="46483" y="0"/>
                    <a:pt x="103828" y="0"/>
                  </a:cubicBezTo>
                  <a:lnTo>
                    <a:pt x="2556407" y="0"/>
                  </a:lnTo>
                  <a:cubicBezTo>
                    <a:pt x="2613752" y="0"/>
                    <a:pt x="2660217" y="45372"/>
                    <a:pt x="2660217" y="101346"/>
                  </a:cubicBezTo>
                  <a:lnTo>
                    <a:pt x="2660217" y="506575"/>
                  </a:lnTo>
                  <a:cubicBezTo>
                    <a:pt x="2660217" y="562550"/>
                    <a:pt x="2613752" y="607922"/>
                    <a:pt x="2556407" y="607922"/>
                  </a:cubicBezTo>
                  <a:lnTo>
                    <a:pt x="103828" y="607922"/>
                  </a:lnTo>
                  <a:cubicBezTo>
                    <a:pt x="46483" y="607922"/>
                    <a:pt x="0" y="562550"/>
                    <a:pt x="0" y="506575"/>
                  </a:cubicBezTo>
                  <a:close/>
                </a:path>
              </a:pathLst>
            </a:custGeom>
            <a:solidFill>
              <a:srgbClr val="808080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9525"/>
              <a:ext cx="2660146" cy="617477"/>
            </a:xfrm>
            <a:prstGeom prst="rect">
              <a:avLst/>
            </a:prstGeom>
          </p:spPr>
          <p:txBody>
            <a:bodyPr lIns="45753" tIns="45753" rIns="45753" bIns="45753" rtlCol="0" anchor="ctr"/>
            <a:lstStyle/>
            <a:p>
              <a:pPr algn="ctr">
                <a:lnSpc>
                  <a:spcPts val="1919"/>
                </a:lnSpc>
              </a:pPr>
              <a:r>
                <a:rPr lang="en-US" sz="1599" b="1" spc="-149">
                  <a:solidFill>
                    <a:srgbClr val="FFFFFF"/>
                  </a:solidFill>
                  <a:latin typeface="Inter Bold" panose="020B0600000101010101" charset="0"/>
                  <a:ea typeface="Inter Bold" panose="020B0600000101010101" charset="0"/>
                  <a:cs typeface="Inter Medium"/>
                  <a:sym typeface="Inter Medium"/>
                </a:rPr>
                <a:t>공통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646776" y="5800960"/>
            <a:ext cx="1796894" cy="410663"/>
            <a:chOff x="0" y="0"/>
            <a:chExt cx="2660146" cy="60795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660217" cy="607922"/>
            </a:xfrm>
            <a:custGeom>
              <a:avLst/>
              <a:gdLst/>
              <a:ahLst/>
              <a:cxnLst/>
              <a:rect l="l" t="t" r="r" b="b"/>
              <a:pathLst>
                <a:path w="2660217" h="607922">
                  <a:moveTo>
                    <a:pt x="0" y="101346"/>
                  </a:moveTo>
                  <a:cubicBezTo>
                    <a:pt x="0" y="45372"/>
                    <a:pt x="46483" y="0"/>
                    <a:pt x="103828" y="0"/>
                  </a:cubicBezTo>
                  <a:lnTo>
                    <a:pt x="2556407" y="0"/>
                  </a:lnTo>
                  <a:cubicBezTo>
                    <a:pt x="2613752" y="0"/>
                    <a:pt x="2660217" y="45372"/>
                    <a:pt x="2660217" y="101346"/>
                  </a:cubicBezTo>
                  <a:lnTo>
                    <a:pt x="2660217" y="506575"/>
                  </a:lnTo>
                  <a:cubicBezTo>
                    <a:pt x="2660217" y="562550"/>
                    <a:pt x="2613752" y="607922"/>
                    <a:pt x="2556407" y="607922"/>
                  </a:cubicBezTo>
                  <a:lnTo>
                    <a:pt x="103828" y="607922"/>
                  </a:lnTo>
                  <a:cubicBezTo>
                    <a:pt x="46483" y="607922"/>
                    <a:pt x="0" y="562550"/>
                    <a:pt x="0" y="506575"/>
                  </a:cubicBezTo>
                  <a:close/>
                </a:path>
              </a:pathLst>
            </a:custGeom>
            <a:solidFill>
              <a:srgbClr val="808080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2660146" cy="617477"/>
            </a:xfrm>
            <a:prstGeom prst="rect">
              <a:avLst/>
            </a:prstGeom>
          </p:spPr>
          <p:txBody>
            <a:bodyPr lIns="45753" tIns="45753" rIns="45753" bIns="45753" rtlCol="0" anchor="ctr"/>
            <a:lstStyle/>
            <a:p>
              <a:pPr algn="ctr">
                <a:lnSpc>
                  <a:spcPts val="1919"/>
                </a:lnSpc>
              </a:pPr>
              <a:r>
                <a:rPr lang="en-US" sz="1599" b="1" spc="-149">
                  <a:solidFill>
                    <a:srgbClr val="FFFFFF"/>
                  </a:solidFill>
                  <a:latin typeface="Inter Bold" panose="020B0600000101010101" charset="0"/>
                  <a:ea typeface="Inter Bold" panose="020B0600000101010101" charset="0"/>
                  <a:cs typeface="Inter Medium"/>
                  <a:sym typeface="Inter Medium"/>
                </a:rPr>
                <a:t>API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635785" y="3998209"/>
            <a:ext cx="1796894" cy="410663"/>
            <a:chOff x="0" y="0"/>
            <a:chExt cx="2660146" cy="607952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660217" cy="607922"/>
            </a:xfrm>
            <a:custGeom>
              <a:avLst/>
              <a:gdLst/>
              <a:ahLst/>
              <a:cxnLst/>
              <a:rect l="l" t="t" r="r" b="b"/>
              <a:pathLst>
                <a:path w="2660217" h="607922">
                  <a:moveTo>
                    <a:pt x="0" y="101346"/>
                  </a:moveTo>
                  <a:cubicBezTo>
                    <a:pt x="0" y="45372"/>
                    <a:pt x="46483" y="0"/>
                    <a:pt x="103828" y="0"/>
                  </a:cubicBezTo>
                  <a:lnTo>
                    <a:pt x="2556407" y="0"/>
                  </a:lnTo>
                  <a:cubicBezTo>
                    <a:pt x="2613752" y="0"/>
                    <a:pt x="2660217" y="45372"/>
                    <a:pt x="2660217" y="101346"/>
                  </a:cubicBezTo>
                  <a:lnTo>
                    <a:pt x="2660217" y="506575"/>
                  </a:lnTo>
                  <a:cubicBezTo>
                    <a:pt x="2660217" y="562550"/>
                    <a:pt x="2613752" y="607922"/>
                    <a:pt x="2556407" y="607922"/>
                  </a:cubicBezTo>
                  <a:lnTo>
                    <a:pt x="103828" y="607922"/>
                  </a:lnTo>
                  <a:cubicBezTo>
                    <a:pt x="46483" y="607922"/>
                    <a:pt x="0" y="562550"/>
                    <a:pt x="0" y="506575"/>
                  </a:cubicBezTo>
                  <a:close/>
                </a:path>
              </a:pathLst>
            </a:custGeom>
            <a:solidFill>
              <a:srgbClr val="808080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9525"/>
              <a:ext cx="2660146" cy="617477"/>
            </a:xfrm>
            <a:prstGeom prst="rect">
              <a:avLst/>
            </a:prstGeom>
          </p:spPr>
          <p:txBody>
            <a:bodyPr lIns="45753" tIns="45753" rIns="45753" bIns="45753" rtlCol="0" anchor="ctr"/>
            <a:lstStyle/>
            <a:p>
              <a:pPr algn="ctr">
                <a:lnSpc>
                  <a:spcPts val="1919"/>
                </a:lnSpc>
              </a:pPr>
              <a:r>
                <a:rPr lang="en-US" sz="1599" b="1" spc="-149">
                  <a:solidFill>
                    <a:srgbClr val="FFFFFF"/>
                  </a:solidFill>
                  <a:latin typeface="Inter Bold" panose="020B0600000101010101" charset="0"/>
                  <a:ea typeface="Inter Bold" panose="020B0600000101010101" charset="0"/>
                  <a:cs typeface="Inter Medium"/>
                  <a:sym typeface="Inter Medium"/>
                </a:rPr>
                <a:t>관리자 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3752372" y="3998845"/>
            <a:ext cx="386258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회원 리스트, 회원 정보 상세 조회, 회원 정보 변경, 회원 정보 삭제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752372" y="4602602"/>
            <a:ext cx="4292181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내 정보 보기, 내 정보 변경, 비밀번호 변경, 탈퇴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720795" y="5060380"/>
            <a:ext cx="394715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회원 가입, 로그인&amp;로그아웃, 아이디/비밀번호 찾기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704614" y="5830603"/>
            <a:ext cx="462229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구글 SMTP, 카카오 지도, 네이버 로그인, 카카오 주소 검색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799874" y="7811595"/>
            <a:ext cx="3788999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상품 이미지 등록, 변경, 수정 ,삭제 관리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704614" y="8484188"/>
            <a:ext cx="3788999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 상품 이미지만 다운로드 받을 수 있다.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752372" y="9159927"/>
            <a:ext cx="3704169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상품 이미지 다운로드, 상품상세설명 확인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646776" y="7762761"/>
            <a:ext cx="1796894" cy="410663"/>
            <a:chOff x="0" y="0"/>
            <a:chExt cx="2660146" cy="607952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2660217" cy="607922"/>
            </a:xfrm>
            <a:custGeom>
              <a:avLst/>
              <a:gdLst/>
              <a:ahLst/>
              <a:cxnLst/>
              <a:rect l="l" t="t" r="r" b="b"/>
              <a:pathLst>
                <a:path w="2660217" h="607922">
                  <a:moveTo>
                    <a:pt x="0" y="101346"/>
                  </a:moveTo>
                  <a:cubicBezTo>
                    <a:pt x="0" y="45372"/>
                    <a:pt x="46483" y="0"/>
                    <a:pt x="103828" y="0"/>
                  </a:cubicBezTo>
                  <a:lnTo>
                    <a:pt x="2556407" y="0"/>
                  </a:lnTo>
                  <a:cubicBezTo>
                    <a:pt x="2613752" y="0"/>
                    <a:pt x="2660217" y="45372"/>
                    <a:pt x="2660217" y="101346"/>
                  </a:cubicBezTo>
                  <a:lnTo>
                    <a:pt x="2660217" y="506575"/>
                  </a:lnTo>
                  <a:cubicBezTo>
                    <a:pt x="2660217" y="562550"/>
                    <a:pt x="2613752" y="607922"/>
                    <a:pt x="2556407" y="607922"/>
                  </a:cubicBezTo>
                  <a:lnTo>
                    <a:pt x="103828" y="607922"/>
                  </a:lnTo>
                  <a:cubicBezTo>
                    <a:pt x="46483" y="607922"/>
                    <a:pt x="0" y="562550"/>
                    <a:pt x="0" y="506575"/>
                  </a:cubicBezTo>
                  <a:close/>
                </a:path>
              </a:pathLst>
            </a:custGeom>
            <a:solidFill>
              <a:srgbClr val="808080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9525"/>
              <a:ext cx="2660146" cy="617477"/>
            </a:xfrm>
            <a:prstGeom prst="rect">
              <a:avLst/>
            </a:prstGeom>
          </p:spPr>
          <p:txBody>
            <a:bodyPr lIns="45753" tIns="45753" rIns="45753" bIns="45753" rtlCol="0" anchor="ctr"/>
            <a:lstStyle/>
            <a:p>
              <a:pPr algn="ctr">
                <a:lnSpc>
                  <a:spcPts val="1919"/>
                </a:lnSpc>
              </a:pPr>
              <a:r>
                <a:rPr lang="en-US" sz="1599" b="1" spc="-149">
                  <a:solidFill>
                    <a:srgbClr val="FFFFFF"/>
                  </a:solidFill>
                  <a:latin typeface="Inter Bold" panose="020B0600000101010101" charset="0"/>
                  <a:ea typeface="Inter Bold" panose="020B0600000101010101" charset="0"/>
                  <a:cs typeface="Inter Medium"/>
                  <a:sym typeface="Inter Medium"/>
                </a:rPr>
                <a:t>관리자 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646776" y="8462310"/>
            <a:ext cx="1796894" cy="410663"/>
            <a:chOff x="0" y="0"/>
            <a:chExt cx="2660146" cy="607952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660217" cy="607922"/>
            </a:xfrm>
            <a:custGeom>
              <a:avLst/>
              <a:gdLst/>
              <a:ahLst/>
              <a:cxnLst/>
              <a:rect l="l" t="t" r="r" b="b"/>
              <a:pathLst>
                <a:path w="2660217" h="607922">
                  <a:moveTo>
                    <a:pt x="0" y="101346"/>
                  </a:moveTo>
                  <a:cubicBezTo>
                    <a:pt x="0" y="45372"/>
                    <a:pt x="46483" y="0"/>
                    <a:pt x="103828" y="0"/>
                  </a:cubicBezTo>
                  <a:lnTo>
                    <a:pt x="2556407" y="0"/>
                  </a:lnTo>
                  <a:cubicBezTo>
                    <a:pt x="2613752" y="0"/>
                    <a:pt x="2660217" y="45372"/>
                    <a:pt x="2660217" y="101346"/>
                  </a:cubicBezTo>
                  <a:lnTo>
                    <a:pt x="2660217" y="506575"/>
                  </a:lnTo>
                  <a:cubicBezTo>
                    <a:pt x="2660217" y="562550"/>
                    <a:pt x="2613752" y="607922"/>
                    <a:pt x="2556407" y="607922"/>
                  </a:cubicBezTo>
                  <a:lnTo>
                    <a:pt x="103828" y="607922"/>
                  </a:lnTo>
                  <a:cubicBezTo>
                    <a:pt x="46483" y="607922"/>
                    <a:pt x="0" y="562550"/>
                    <a:pt x="0" y="506575"/>
                  </a:cubicBezTo>
                  <a:close/>
                </a:path>
              </a:pathLst>
            </a:custGeom>
            <a:solidFill>
              <a:srgbClr val="808080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9525"/>
              <a:ext cx="2660146" cy="617477"/>
            </a:xfrm>
            <a:prstGeom prst="rect">
              <a:avLst/>
            </a:prstGeom>
          </p:spPr>
          <p:txBody>
            <a:bodyPr lIns="45753" tIns="45753" rIns="45753" bIns="45753" rtlCol="0" anchor="ctr"/>
            <a:lstStyle/>
            <a:p>
              <a:pPr algn="ctr">
                <a:lnSpc>
                  <a:spcPts val="1919"/>
                </a:lnSpc>
              </a:pPr>
              <a:r>
                <a:rPr lang="en-US" sz="1599" b="1" spc="-149">
                  <a:solidFill>
                    <a:srgbClr val="FFFFFF"/>
                  </a:solidFill>
                  <a:latin typeface="Inter Bold" panose="020B0600000101010101" charset="0"/>
                  <a:ea typeface="Inter Bold" panose="020B0600000101010101" charset="0"/>
                  <a:cs typeface="Inter Medium"/>
                  <a:sym typeface="Inter Medium"/>
                </a:rPr>
                <a:t>비회원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635785" y="9167889"/>
            <a:ext cx="1796894" cy="410663"/>
            <a:chOff x="0" y="0"/>
            <a:chExt cx="2660146" cy="607952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2660217" cy="607922"/>
            </a:xfrm>
            <a:custGeom>
              <a:avLst/>
              <a:gdLst/>
              <a:ahLst/>
              <a:cxnLst/>
              <a:rect l="l" t="t" r="r" b="b"/>
              <a:pathLst>
                <a:path w="2660217" h="607922">
                  <a:moveTo>
                    <a:pt x="0" y="101346"/>
                  </a:moveTo>
                  <a:cubicBezTo>
                    <a:pt x="0" y="45372"/>
                    <a:pt x="46483" y="0"/>
                    <a:pt x="103828" y="0"/>
                  </a:cubicBezTo>
                  <a:lnTo>
                    <a:pt x="2556407" y="0"/>
                  </a:lnTo>
                  <a:cubicBezTo>
                    <a:pt x="2613752" y="0"/>
                    <a:pt x="2660217" y="45372"/>
                    <a:pt x="2660217" y="101346"/>
                  </a:cubicBezTo>
                  <a:lnTo>
                    <a:pt x="2660217" y="506575"/>
                  </a:lnTo>
                  <a:cubicBezTo>
                    <a:pt x="2660217" y="562550"/>
                    <a:pt x="2613752" y="607922"/>
                    <a:pt x="2556407" y="607922"/>
                  </a:cubicBezTo>
                  <a:lnTo>
                    <a:pt x="103828" y="607922"/>
                  </a:lnTo>
                  <a:cubicBezTo>
                    <a:pt x="46483" y="607922"/>
                    <a:pt x="0" y="562550"/>
                    <a:pt x="0" y="506575"/>
                  </a:cubicBezTo>
                  <a:close/>
                </a:path>
              </a:pathLst>
            </a:custGeom>
            <a:solidFill>
              <a:srgbClr val="808080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9525"/>
              <a:ext cx="2660146" cy="617477"/>
            </a:xfrm>
            <a:prstGeom prst="rect">
              <a:avLst/>
            </a:prstGeom>
          </p:spPr>
          <p:txBody>
            <a:bodyPr lIns="45753" tIns="45753" rIns="45753" bIns="45753" rtlCol="0" anchor="ctr"/>
            <a:lstStyle/>
            <a:p>
              <a:pPr algn="ctr">
                <a:lnSpc>
                  <a:spcPts val="1919"/>
                </a:lnSpc>
              </a:pPr>
              <a:r>
                <a:rPr lang="en-US" sz="1599" b="1" spc="-149">
                  <a:solidFill>
                    <a:srgbClr val="FFFFFF"/>
                  </a:solidFill>
                  <a:latin typeface="Inter Bold" panose="020B0600000101010101" charset="0"/>
                  <a:ea typeface="Inter Bold" panose="020B0600000101010101" charset="0"/>
                  <a:cs typeface="Inter Medium"/>
                  <a:sym typeface="Inter Medium"/>
                </a:rPr>
                <a:t>공통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9453315" y="3828646"/>
            <a:ext cx="7179832" cy="2501840"/>
            <a:chOff x="0" y="0"/>
            <a:chExt cx="11029296" cy="3843201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1029204" cy="3843265"/>
            </a:xfrm>
            <a:custGeom>
              <a:avLst/>
              <a:gdLst/>
              <a:ahLst/>
              <a:cxnLst/>
              <a:rect l="l" t="t" r="r" b="b"/>
              <a:pathLst>
                <a:path w="11029204" h="3843265">
                  <a:moveTo>
                    <a:pt x="0" y="572712"/>
                  </a:moveTo>
                  <a:cubicBezTo>
                    <a:pt x="0" y="256432"/>
                    <a:pt x="823065" y="0"/>
                    <a:pt x="1838227" y="0"/>
                  </a:cubicBezTo>
                  <a:lnTo>
                    <a:pt x="9190976" y="0"/>
                  </a:lnTo>
                  <a:cubicBezTo>
                    <a:pt x="10206138" y="0"/>
                    <a:pt x="11029204" y="256432"/>
                    <a:pt x="11029204" y="572712"/>
                  </a:cubicBezTo>
                  <a:lnTo>
                    <a:pt x="11029204" y="3270464"/>
                  </a:lnTo>
                  <a:cubicBezTo>
                    <a:pt x="11029204" y="3586745"/>
                    <a:pt x="10206138" y="3843177"/>
                    <a:pt x="9190976" y="3843177"/>
                  </a:cubicBezTo>
                  <a:lnTo>
                    <a:pt x="1838227" y="3843177"/>
                  </a:lnTo>
                  <a:cubicBezTo>
                    <a:pt x="823065" y="3843265"/>
                    <a:pt x="0" y="3586795"/>
                    <a:pt x="0" y="327046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4" name="TextBox 64"/>
          <p:cNvSpPr txBox="1"/>
          <p:nvPr/>
        </p:nvSpPr>
        <p:spPr>
          <a:xfrm>
            <a:off x="11888116" y="4304799"/>
            <a:ext cx="3788999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장바구니 리스트 확인, 배송 정보 확인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1888116" y="4977392"/>
            <a:ext cx="3788999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주문 결제, 배송 주소지 변경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935864" y="5653131"/>
            <a:ext cx="3704169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 b="1">
                <a:solidFill>
                  <a:srgbClr val="00000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장바구니사용, 배송지 입력, 주문내역 확인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9735019" y="4255965"/>
            <a:ext cx="1796894" cy="410663"/>
            <a:chOff x="0" y="0"/>
            <a:chExt cx="2660146" cy="607952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2660217" cy="607922"/>
            </a:xfrm>
            <a:custGeom>
              <a:avLst/>
              <a:gdLst/>
              <a:ahLst/>
              <a:cxnLst/>
              <a:rect l="l" t="t" r="r" b="b"/>
              <a:pathLst>
                <a:path w="2660217" h="607922">
                  <a:moveTo>
                    <a:pt x="0" y="101346"/>
                  </a:moveTo>
                  <a:cubicBezTo>
                    <a:pt x="0" y="45372"/>
                    <a:pt x="46483" y="0"/>
                    <a:pt x="103828" y="0"/>
                  </a:cubicBezTo>
                  <a:lnTo>
                    <a:pt x="2556407" y="0"/>
                  </a:lnTo>
                  <a:cubicBezTo>
                    <a:pt x="2613752" y="0"/>
                    <a:pt x="2660217" y="45372"/>
                    <a:pt x="2660217" y="101346"/>
                  </a:cubicBezTo>
                  <a:lnTo>
                    <a:pt x="2660217" y="506575"/>
                  </a:lnTo>
                  <a:cubicBezTo>
                    <a:pt x="2660217" y="562550"/>
                    <a:pt x="2613752" y="607922"/>
                    <a:pt x="2556407" y="607922"/>
                  </a:cubicBezTo>
                  <a:lnTo>
                    <a:pt x="103828" y="607922"/>
                  </a:lnTo>
                  <a:cubicBezTo>
                    <a:pt x="46483" y="607922"/>
                    <a:pt x="0" y="562550"/>
                    <a:pt x="0" y="506575"/>
                  </a:cubicBezTo>
                  <a:close/>
                </a:path>
              </a:pathLst>
            </a:custGeom>
            <a:solidFill>
              <a:srgbClr val="808080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0" y="-9525"/>
              <a:ext cx="2660146" cy="617477"/>
            </a:xfrm>
            <a:prstGeom prst="rect">
              <a:avLst/>
            </a:prstGeom>
          </p:spPr>
          <p:txBody>
            <a:bodyPr lIns="45753" tIns="45753" rIns="45753" bIns="45753" rtlCol="0" anchor="ctr"/>
            <a:lstStyle/>
            <a:p>
              <a:pPr algn="ctr">
                <a:lnSpc>
                  <a:spcPts val="1919"/>
                </a:lnSpc>
              </a:pPr>
              <a:r>
                <a:rPr lang="en-US" sz="1599" b="1" spc="-149">
                  <a:solidFill>
                    <a:srgbClr val="FFFFFF"/>
                  </a:solidFill>
                  <a:latin typeface="Inter Bold" panose="020B0600000101010101" charset="0"/>
                  <a:ea typeface="Inter Bold" panose="020B0600000101010101" charset="0"/>
                  <a:cs typeface="Inter Medium"/>
                  <a:sym typeface="Inter Medium"/>
                </a:rPr>
                <a:t>비회원 </a:t>
              </a: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9735019" y="4955514"/>
            <a:ext cx="1796894" cy="410663"/>
            <a:chOff x="0" y="0"/>
            <a:chExt cx="2660146" cy="607952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2660217" cy="607922"/>
            </a:xfrm>
            <a:custGeom>
              <a:avLst/>
              <a:gdLst/>
              <a:ahLst/>
              <a:cxnLst/>
              <a:rect l="l" t="t" r="r" b="b"/>
              <a:pathLst>
                <a:path w="2660217" h="607922">
                  <a:moveTo>
                    <a:pt x="0" y="101346"/>
                  </a:moveTo>
                  <a:cubicBezTo>
                    <a:pt x="0" y="45372"/>
                    <a:pt x="46483" y="0"/>
                    <a:pt x="103828" y="0"/>
                  </a:cubicBezTo>
                  <a:lnTo>
                    <a:pt x="2556407" y="0"/>
                  </a:lnTo>
                  <a:cubicBezTo>
                    <a:pt x="2613752" y="0"/>
                    <a:pt x="2660217" y="45372"/>
                    <a:pt x="2660217" y="101346"/>
                  </a:cubicBezTo>
                  <a:lnTo>
                    <a:pt x="2660217" y="506575"/>
                  </a:lnTo>
                  <a:cubicBezTo>
                    <a:pt x="2660217" y="562550"/>
                    <a:pt x="2613752" y="607922"/>
                    <a:pt x="2556407" y="607922"/>
                  </a:cubicBezTo>
                  <a:lnTo>
                    <a:pt x="103828" y="607922"/>
                  </a:lnTo>
                  <a:cubicBezTo>
                    <a:pt x="46483" y="607922"/>
                    <a:pt x="0" y="562550"/>
                    <a:pt x="0" y="506575"/>
                  </a:cubicBezTo>
                  <a:close/>
                </a:path>
              </a:pathLst>
            </a:custGeom>
            <a:solidFill>
              <a:srgbClr val="808080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0" y="-9525"/>
              <a:ext cx="2660146" cy="617477"/>
            </a:xfrm>
            <a:prstGeom prst="rect">
              <a:avLst/>
            </a:prstGeom>
          </p:spPr>
          <p:txBody>
            <a:bodyPr lIns="45753" tIns="45753" rIns="45753" bIns="45753" rtlCol="0" anchor="ctr"/>
            <a:lstStyle/>
            <a:p>
              <a:pPr algn="ctr">
                <a:lnSpc>
                  <a:spcPts val="1919"/>
                </a:lnSpc>
              </a:pPr>
              <a:r>
                <a:rPr lang="en-US" sz="1599" b="1" spc="-149">
                  <a:solidFill>
                    <a:srgbClr val="FFFFFF"/>
                  </a:solidFill>
                  <a:latin typeface="Inter Bold" panose="020B0600000101010101" charset="0"/>
                  <a:ea typeface="Inter Bold" panose="020B0600000101010101" charset="0"/>
                  <a:cs typeface="Inter Medium"/>
                  <a:sym typeface="Inter Medium"/>
                </a:rPr>
                <a:t>일반 회원</a:t>
              </a:r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9724027" y="5661093"/>
            <a:ext cx="1796894" cy="410663"/>
            <a:chOff x="0" y="0"/>
            <a:chExt cx="2660146" cy="607952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2660217" cy="607922"/>
            </a:xfrm>
            <a:custGeom>
              <a:avLst/>
              <a:gdLst/>
              <a:ahLst/>
              <a:cxnLst/>
              <a:rect l="l" t="t" r="r" b="b"/>
              <a:pathLst>
                <a:path w="2660217" h="607922">
                  <a:moveTo>
                    <a:pt x="0" y="101346"/>
                  </a:moveTo>
                  <a:cubicBezTo>
                    <a:pt x="0" y="45372"/>
                    <a:pt x="46483" y="0"/>
                    <a:pt x="103828" y="0"/>
                  </a:cubicBezTo>
                  <a:lnTo>
                    <a:pt x="2556407" y="0"/>
                  </a:lnTo>
                  <a:cubicBezTo>
                    <a:pt x="2613752" y="0"/>
                    <a:pt x="2660217" y="45372"/>
                    <a:pt x="2660217" y="101346"/>
                  </a:cubicBezTo>
                  <a:lnTo>
                    <a:pt x="2660217" y="506575"/>
                  </a:lnTo>
                  <a:cubicBezTo>
                    <a:pt x="2660217" y="562550"/>
                    <a:pt x="2613752" y="607922"/>
                    <a:pt x="2556407" y="607922"/>
                  </a:cubicBezTo>
                  <a:lnTo>
                    <a:pt x="103828" y="607922"/>
                  </a:lnTo>
                  <a:cubicBezTo>
                    <a:pt x="46483" y="607922"/>
                    <a:pt x="0" y="562550"/>
                    <a:pt x="0" y="506575"/>
                  </a:cubicBezTo>
                  <a:close/>
                </a:path>
              </a:pathLst>
            </a:custGeom>
            <a:solidFill>
              <a:srgbClr val="808080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0" y="-9525"/>
              <a:ext cx="2660146" cy="617477"/>
            </a:xfrm>
            <a:prstGeom prst="rect">
              <a:avLst/>
            </a:prstGeom>
          </p:spPr>
          <p:txBody>
            <a:bodyPr lIns="45753" tIns="45753" rIns="45753" bIns="45753" rtlCol="0" anchor="ctr"/>
            <a:lstStyle/>
            <a:p>
              <a:pPr algn="ctr">
                <a:lnSpc>
                  <a:spcPts val="1919"/>
                </a:lnSpc>
              </a:pPr>
              <a:r>
                <a:rPr lang="en-US" sz="1599" b="1" spc="-149">
                  <a:solidFill>
                    <a:srgbClr val="FFFFFF"/>
                  </a:solidFill>
                  <a:latin typeface="Inter Bold" panose="020B0600000101010101" charset="0"/>
                  <a:ea typeface="Inter Bold" panose="020B0600000101010101" charset="0"/>
                  <a:cs typeface="Inter Medium"/>
                  <a:sym typeface="Inter Medium"/>
                </a:rPr>
                <a:t>공통</a:t>
              </a:r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9453315" y="7376012"/>
            <a:ext cx="7179832" cy="2562138"/>
            <a:chOff x="0" y="0"/>
            <a:chExt cx="11029296" cy="3935828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1029204" cy="3935891"/>
            </a:xfrm>
            <a:custGeom>
              <a:avLst/>
              <a:gdLst/>
              <a:ahLst/>
              <a:cxnLst/>
              <a:rect l="l" t="t" r="r" b="b"/>
              <a:pathLst>
                <a:path w="11029204" h="3935891">
                  <a:moveTo>
                    <a:pt x="0" y="586515"/>
                  </a:moveTo>
                  <a:cubicBezTo>
                    <a:pt x="0" y="262612"/>
                    <a:pt x="823065" y="0"/>
                    <a:pt x="1838227" y="0"/>
                  </a:cubicBezTo>
                  <a:lnTo>
                    <a:pt x="9190976" y="0"/>
                  </a:lnTo>
                  <a:cubicBezTo>
                    <a:pt x="10206138" y="0"/>
                    <a:pt x="11029204" y="262612"/>
                    <a:pt x="11029204" y="586515"/>
                  </a:cubicBezTo>
                  <a:lnTo>
                    <a:pt x="11029204" y="3349287"/>
                  </a:lnTo>
                  <a:cubicBezTo>
                    <a:pt x="11029204" y="3673190"/>
                    <a:pt x="10206138" y="3935802"/>
                    <a:pt x="9190976" y="3935802"/>
                  </a:cubicBezTo>
                  <a:lnTo>
                    <a:pt x="1838227" y="3935802"/>
                  </a:lnTo>
                  <a:cubicBezTo>
                    <a:pt x="823065" y="3935891"/>
                    <a:pt x="0" y="3673241"/>
                    <a:pt x="0" y="33492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9724027" y="7499011"/>
            <a:ext cx="1796894" cy="410663"/>
            <a:chOff x="0" y="0"/>
            <a:chExt cx="2660146" cy="607952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660217" cy="607922"/>
            </a:xfrm>
            <a:custGeom>
              <a:avLst/>
              <a:gdLst/>
              <a:ahLst/>
              <a:cxnLst/>
              <a:rect l="l" t="t" r="r" b="b"/>
              <a:pathLst>
                <a:path w="2660217" h="607922">
                  <a:moveTo>
                    <a:pt x="0" y="101346"/>
                  </a:moveTo>
                  <a:cubicBezTo>
                    <a:pt x="0" y="45372"/>
                    <a:pt x="46483" y="0"/>
                    <a:pt x="103828" y="0"/>
                  </a:cubicBezTo>
                  <a:lnTo>
                    <a:pt x="2556407" y="0"/>
                  </a:lnTo>
                  <a:cubicBezTo>
                    <a:pt x="2613752" y="0"/>
                    <a:pt x="2660217" y="45372"/>
                    <a:pt x="2660217" y="101346"/>
                  </a:cubicBezTo>
                  <a:lnTo>
                    <a:pt x="2660217" y="506575"/>
                  </a:lnTo>
                  <a:cubicBezTo>
                    <a:pt x="2660217" y="562550"/>
                    <a:pt x="2613752" y="607922"/>
                    <a:pt x="2556407" y="607922"/>
                  </a:cubicBezTo>
                  <a:lnTo>
                    <a:pt x="103828" y="607922"/>
                  </a:lnTo>
                  <a:cubicBezTo>
                    <a:pt x="46483" y="607922"/>
                    <a:pt x="0" y="562550"/>
                    <a:pt x="0" y="5065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9525"/>
              <a:ext cx="2660146" cy="617477"/>
            </a:xfrm>
            <a:prstGeom prst="rect">
              <a:avLst/>
            </a:prstGeom>
          </p:spPr>
          <p:txBody>
            <a:bodyPr lIns="45753" tIns="45753" rIns="45753" bIns="45753" rtlCol="0" anchor="ctr"/>
            <a:lstStyle/>
            <a:p>
              <a:pPr algn="ctr">
                <a:lnSpc>
                  <a:spcPts val="1919"/>
                </a:lnSpc>
              </a:pPr>
              <a:r>
                <a:rPr lang="en-US" sz="1599" spc="-149">
                  <a:solidFill>
                    <a:srgbClr val="FFFFFF"/>
                  </a:solidFill>
                  <a:latin typeface="Inter Bold" panose="020B0600000101010101" charset="0"/>
                  <a:ea typeface="Inter Bold" panose="020B0600000101010101" charset="0"/>
                  <a:cs typeface="Inter"/>
                  <a:sym typeface="Inter"/>
                </a:rPr>
                <a:t>공지사항</a:t>
              </a:r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9735019" y="8502879"/>
            <a:ext cx="1261346" cy="410663"/>
            <a:chOff x="0" y="0"/>
            <a:chExt cx="1867314" cy="607952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1867385" cy="607922"/>
            </a:xfrm>
            <a:custGeom>
              <a:avLst/>
              <a:gdLst/>
              <a:ahLst/>
              <a:cxnLst/>
              <a:rect l="l" t="t" r="r" b="b"/>
              <a:pathLst>
                <a:path w="1867385" h="607922">
                  <a:moveTo>
                    <a:pt x="0" y="101346"/>
                  </a:moveTo>
                  <a:cubicBezTo>
                    <a:pt x="0" y="45372"/>
                    <a:pt x="32629" y="0"/>
                    <a:pt x="72883" y="0"/>
                  </a:cubicBezTo>
                  <a:lnTo>
                    <a:pt x="1794494" y="0"/>
                  </a:lnTo>
                  <a:cubicBezTo>
                    <a:pt x="1834748" y="0"/>
                    <a:pt x="1867385" y="45372"/>
                    <a:pt x="1867385" y="101346"/>
                  </a:cubicBezTo>
                  <a:lnTo>
                    <a:pt x="1867385" y="506575"/>
                  </a:lnTo>
                  <a:cubicBezTo>
                    <a:pt x="1867385" y="562550"/>
                    <a:pt x="1834748" y="607922"/>
                    <a:pt x="1794494" y="607922"/>
                  </a:cubicBezTo>
                  <a:lnTo>
                    <a:pt x="72883" y="607922"/>
                  </a:lnTo>
                  <a:cubicBezTo>
                    <a:pt x="32629" y="607922"/>
                    <a:pt x="0" y="562550"/>
                    <a:pt x="0" y="506575"/>
                  </a:cubicBezTo>
                  <a:close/>
                </a:path>
              </a:pathLst>
            </a:custGeom>
            <a:solidFill>
              <a:srgbClr val="808080"/>
            </a:solidFill>
          </p:spPr>
        </p:sp>
        <p:sp>
          <p:nvSpPr>
            <p:cNvPr id="83" name="TextBox 83"/>
            <p:cNvSpPr txBox="1"/>
            <p:nvPr/>
          </p:nvSpPr>
          <p:spPr>
            <a:xfrm>
              <a:off x="0" y="-9525"/>
              <a:ext cx="1867314" cy="617477"/>
            </a:xfrm>
            <a:prstGeom prst="rect">
              <a:avLst/>
            </a:prstGeom>
          </p:spPr>
          <p:txBody>
            <a:bodyPr lIns="45753" tIns="45753" rIns="45753" bIns="45753" rtlCol="0" anchor="ctr"/>
            <a:lstStyle/>
            <a:p>
              <a:pPr algn="ctr">
                <a:lnSpc>
                  <a:spcPts val="1919"/>
                </a:lnSpc>
              </a:pPr>
              <a:r>
                <a:rPr lang="en-US" sz="1599" b="1" spc="-149">
                  <a:solidFill>
                    <a:srgbClr val="FFFFFF"/>
                  </a:solidFill>
                  <a:latin typeface="Inter Bold" panose="020B0600000101010101" charset="0"/>
                  <a:ea typeface="Inter Bold" panose="020B0600000101010101" charset="0"/>
                  <a:cs typeface="Inter Medium"/>
                  <a:sym typeface="Inter Medium"/>
                </a:rPr>
                <a:t>비회원</a:t>
              </a:r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9735019" y="8984246"/>
            <a:ext cx="1796894" cy="410663"/>
            <a:chOff x="0" y="0"/>
            <a:chExt cx="2660146" cy="607952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2660217" cy="607922"/>
            </a:xfrm>
            <a:custGeom>
              <a:avLst/>
              <a:gdLst/>
              <a:ahLst/>
              <a:cxnLst/>
              <a:rect l="l" t="t" r="r" b="b"/>
              <a:pathLst>
                <a:path w="2660217" h="607922">
                  <a:moveTo>
                    <a:pt x="0" y="101346"/>
                  </a:moveTo>
                  <a:cubicBezTo>
                    <a:pt x="0" y="45372"/>
                    <a:pt x="46483" y="0"/>
                    <a:pt x="103828" y="0"/>
                  </a:cubicBezTo>
                  <a:lnTo>
                    <a:pt x="2556407" y="0"/>
                  </a:lnTo>
                  <a:cubicBezTo>
                    <a:pt x="2613752" y="0"/>
                    <a:pt x="2660217" y="45372"/>
                    <a:pt x="2660217" y="101346"/>
                  </a:cubicBezTo>
                  <a:lnTo>
                    <a:pt x="2660217" y="506575"/>
                  </a:lnTo>
                  <a:cubicBezTo>
                    <a:pt x="2660217" y="562550"/>
                    <a:pt x="2613752" y="607922"/>
                    <a:pt x="2556407" y="607922"/>
                  </a:cubicBezTo>
                  <a:lnTo>
                    <a:pt x="103828" y="607922"/>
                  </a:lnTo>
                  <a:cubicBezTo>
                    <a:pt x="46483" y="607922"/>
                    <a:pt x="0" y="562550"/>
                    <a:pt x="0" y="5065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6" name="TextBox 86"/>
            <p:cNvSpPr txBox="1"/>
            <p:nvPr/>
          </p:nvSpPr>
          <p:spPr>
            <a:xfrm>
              <a:off x="0" y="-9525"/>
              <a:ext cx="2660146" cy="617477"/>
            </a:xfrm>
            <a:prstGeom prst="rect">
              <a:avLst/>
            </a:prstGeom>
          </p:spPr>
          <p:txBody>
            <a:bodyPr lIns="45753" tIns="45753" rIns="45753" bIns="45753" rtlCol="0" anchor="ctr"/>
            <a:lstStyle/>
            <a:p>
              <a:pPr algn="ctr">
                <a:lnSpc>
                  <a:spcPts val="1919"/>
                </a:lnSpc>
              </a:pPr>
              <a:r>
                <a:rPr lang="en-US" sz="1599" spc="-149">
                  <a:solidFill>
                    <a:srgbClr val="FFFFFF"/>
                  </a:solidFill>
                  <a:latin typeface="Inter Bold" panose="020B0600000101010101" charset="0"/>
                  <a:ea typeface="Inter Bold" panose="020B0600000101010101" charset="0"/>
                  <a:cs typeface="Inter"/>
                  <a:sym typeface="Inter"/>
                </a:rPr>
                <a:t>Q&amp;A</a:t>
              </a:r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9735019" y="7982942"/>
            <a:ext cx="1261346" cy="410663"/>
            <a:chOff x="0" y="0"/>
            <a:chExt cx="1867314" cy="607952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1867385" cy="607922"/>
            </a:xfrm>
            <a:custGeom>
              <a:avLst/>
              <a:gdLst/>
              <a:ahLst/>
              <a:cxnLst/>
              <a:rect l="l" t="t" r="r" b="b"/>
              <a:pathLst>
                <a:path w="1867385" h="607922">
                  <a:moveTo>
                    <a:pt x="0" y="101346"/>
                  </a:moveTo>
                  <a:cubicBezTo>
                    <a:pt x="0" y="45372"/>
                    <a:pt x="32629" y="0"/>
                    <a:pt x="72883" y="0"/>
                  </a:cubicBezTo>
                  <a:lnTo>
                    <a:pt x="1794494" y="0"/>
                  </a:lnTo>
                  <a:cubicBezTo>
                    <a:pt x="1834748" y="0"/>
                    <a:pt x="1867385" y="45372"/>
                    <a:pt x="1867385" y="101346"/>
                  </a:cubicBezTo>
                  <a:lnTo>
                    <a:pt x="1867385" y="506575"/>
                  </a:lnTo>
                  <a:cubicBezTo>
                    <a:pt x="1867385" y="562550"/>
                    <a:pt x="1834748" y="607922"/>
                    <a:pt x="1794494" y="607922"/>
                  </a:cubicBezTo>
                  <a:lnTo>
                    <a:pt x="72883" y="607922"/>
                  </a:lnTo>
                  <a:cubicBezTo>
                    <a:pt x="32629" y="607922"/>
                    <a:pt x="0" y="562550"/>
                    <a:pt x="0" y="506575"/>
                  </a:cubicBezTo>
                  <a:close/>
                </a:path>
              </a:pathLst>
            </a:custGeom>
            <a:solidFill>
              <a:srgbClr val="808080"/>
            </a:solidFill>
          </p:spPr>
        </p:sp>
        <p:sp>
          <p:nvSpPr>
            <p:cNvPr id="89" name="TextBox 89"/>
            <p:cNvSpPr txBox="1"/>
            <p:nvPr/>
          </p:nvSpPr>
          <p:spPr>
            <a:xfrm>
              <a:off x="0" y="-9525"/>
              <a:ext cx="1867314" cy="617477"/>
            </a:xfrm>
            <a:prstGeom prst="rect">
              <a:avLst/>
            </a:prstGeom>
          </p:spPr>
          <p:txBody>
            <a:bodyPr lIns="45753" tIns="45753" rIns="45753" bIns="45753" rtlCol="0" anchor="ctr"/>
            <a:lstStyle/>
            <a:p>
              <a:pPr algn="ctr">
                <a:lnSpc>
                  <a:spcPts val="1919"/>
                </a:lnSpc>
              </a:pPr>
              <a:r>
                <a:rPr lang="en-US" sz="1599" b="1" spc="-149" dirty="0" err="1">
                  <a:solidFill>
                    <a:srgbClr val="FFFFFF"/>
                  </a:solidFill>
                  <a:latin typeface="Inter Bold" panose="020B0600000101010101" charset="0"/>
                  <a:ea typeface="Inter Bold" panose="020B0600000101010101" charset="0"/>
                  <a:cs typeface="Inter Medium"/>
                  <a:sym typeface="Inter Medium"/>
                </a:rPr>
                <a:t>관리자</a:t>
              </a:r>
              <a:r>
                <a:rPr lang="en-US" sz="1599" b="1" spc="-149" dirty="0">
                  <a:solidFill>
                    <a:srgbClr val="FFFFFF"/>
                  </a:solidFill>
                  <a:latin typeface="Inter Bold" panose="020B0600000101010101" charset="0"/>
                  <a:ea typeface="Inter Bold" panose="020B0600000101010101" charset="0"/>
                  <a:cs typeface="Inter Medium"/>
                  <a:sym typeface="Inter Medium"/>
                </a:rPr>
                <a:t> </a:t>
              </a:r>
            </a:p>
          </p:txBody>
        </p:sp>
      </p:grpSp>
      <p:sp>
        <p:nvSpPr>
          <p:cNvPr id="90" name="TextBox 90"/>
          <p:cNvSpPr txBox="1"/>
          <p:nvPr/>
        </p:nvSpPr>
        <p:spPr>
          <a:xfrm>
            <a:off x="11242548" y="7967101"/>
            <a:ext cx="395836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 b="1">
                <a:solidFill>
                  <a:srgbClr val="40404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공지사항 등록, 수정, 삭제 관리</a:t>
            </a:r>
          </a:p>
          <a:p>
            <a:pPr algn="l">
              <a:lnSpc>
                <a:spcPts val="1919"/>
              </a:lnSpc>
            </a:pPr>
            <a:r>
              <a:rPr lang="en-US" sz="1599" b="1">
                <a:solidFill>
                  <a:srgbClr val="40404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공지사항 중요 / 비중요 변경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1242548" y="8577339"/>
            <a:ext cx="2415954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 b="1">
                <a:solidFill>
                  <a:srgbClr val="40404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공지사항 리스트 보기</a:t>
            </a:r>
          </a:p>
        </p:txBody>
      </p:sp>
      <p:grpSp>
        <p:nvGrpSpPr>
          <p:cNvPr id="92" name="Group 92"/>
          <p:cNvGrpSpPr/>
          <p:nvPr/>
        </p:nvGrpSpPr>
        <p:grpSpPr>
          <a:xfrm>
            <a:off x="9735019" y="9455281"/>
            <a:ext cx="1518521" cy="410663"/>
            <a:chOff x="0" y="0"/>
            <a:chExt cx="2248039" cy="607952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2248110" cy="607922"/>
            </a:xfrm>
            <a:custGeom>
              <a:avLst/>
              <a:gdLst/>
              <a:ahLst/>
              <a:cxnLst/>
              <a:rect l="l" t="t" r="r" b="b"/>
              <a:pathLst>
                <a:path w="2248110" h="607922">
                  <a:moveTo>
                    <a:pt x="0" y="101346"/>
                  </a:moveTo>
                  <a:cubicBezTo>
                    <a:pt x="0" y="45372"/>
                    <a:pt x="39282" y="0"/>
                    <a:pt x="87743" y="0"/>
                  </a:cubicBezTo>
                  <a:lnTo>
                    <a:pt x="2160372" y="0"/>
                  </a:lnTo>
                  <a:cubicBezTo>
                    <a:pt x="2208833" y="0"/>
                    <a:pt x="2248110" y="45372"/>
                    <a:pt x="2248110" y="101346"/>
                  </a:cubicBezTo>
                  <a:lnTo>
                    <a:pt x="2248110" y="506575"/>
                  </a:lnTo>
                  <a:cubicBezTo>
                    <a:pt x="2248110" y="562550"/>
                    <a:pt x="2208833" y="607922"/>
                    <a:pt x="2160372" y="607922"/>
                  </a:cubicBezTo>
                  <a:lnTo>
                    <a:pt x="87743" y="607922"/>
                  </a:lnTo>
                  <a:cubicBezTo>
                    <a:pt x="39282" y="607922"/>
                    <a:pt x="0" y="562550"/>
                    <a:pt x="0" y="506575"/>
                  </a:cubicBezTo>
                  <a:close/>
                </a:path>
              </a:pathLst>
            </a:custGeom>
            <a:solidFill>
              <a:srgbClr val="808080"/>
            </a:solidFill>
          </p:spPr>
        </p:sp>
        <p:sp>
          <p:nvSpPr>
            <p:cNvPr id="94" name="TextBox 94"/>
            <p:cNvSpPr txBox="1"/>
            <p:nvPr/>
          </p:nvSpPr>
          <p:spPr>
            <a:xfrm>
              <a:off x="0" y="-9525"/>
              <a:ext cx="2248039" cy="617477"/>
            </a:xfrm>
            <a:prstGeom prst="rect">
              <a:avLst/>
            </a:prstGeom>
          </p:spPr>
          <p:txBody>
            <a:bodyPr lIns="45753" tIns="45753" rIns="45753" bIns="45753" rtlCol="0" anchor="ctr"/>
            <a:lstStyle/>
            <a:p>
              <a:pPr algn="ctr">
                <a:lnSpc>
                  <a:spcPts val="1919"/>
                </a:lnSpc>
              </a:pPr>
              <a:r>
                <a:rPr lang="en-US" sz="1599" b="1" spc="-149">
                  <a:solidFill>
                    <a:srgbClr val="FFFFFF"/>
                  </a:solidFill>
                  <a:latin typeface="Inter Bold" panose="020B0600000101010101" charset="0"/>
                  <a:ea typeface="Inter Bold" panose="020B0600000101010101" charset="0"/>
                  <a:cs typeface="Inter Medium"/>
                  <a:sym typeface="Inter Medium"/>
                </a:rPr>
                <a:t>관리자  / 일반 회원</a:t>
              </a:r>
            </a:p>
          </p:txBody>
        </p:sp>
      </p:grpSp>
      <p:sp>
        <p:nvSpPr>
          <p:cNvPr id="95" name="TextBox 95"/>
          <p:cNvSpPr txBox="1"/>
          <p:nvPr/>
        </p:nvSpPr>
        <p:spPr>
          <a:xfrm>
            <a:off x="11461652" y="9504355"/>
            <a:ext cx="2977409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 b="1">
                <a:solidFill>
                  <a:srgbClr val="40404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Q&amp;A 등록, 수정, 삭제 관리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5419989" y="9504355"/>
            <a:ext cx="1802459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 b="1">
                <a:solidFill>
                  <a:srgbClr val="404040"/>
                </a:solidFill>
                <a:latin typeface="Inter Bold" panose="020B0600000101010101" charset="0"/>
                <a:ea typeface="Inter Bold" panose="020B0600000101010101" charset="0"/>
                <a:cs typeface="Inter Medium"/>
                <a:sym typeface="Inter Medium"/>
              </a:rPr>
              <a:t>Q&amp;A 리스트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3939568" y="9470749"/>
            <a:ext cx="1261346" cy="410663"/>
            <a:chOff x="0" y="0"/>
            <a:chExt cx="1867314" cy="607952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1867385" cy="607922"/>
            </a:xfrm>
            <a:custGeom>
              <a:avLst/>
              <a:gdLst/>
              <a:ahLst/>
              <a:cxnLst/>
              <a:rect l="l" t="t" r="r" b="b"/>
              <a:pathLst>
                <a:path w="1867385" h="607922">
                  <a:moveTo>
                    <a:pt x="0" y="101346"/>
                  </a:moveTo>
                  <a:cubicBezTo>
                    <a:pt x="0" y="45372"/>
                    <a:pt x="32629" y="0"/>
                    <a:pt x="72883" y="0"/>
                  </a:cubicBezTo>
                  <a:lnTo>
                    <a:pt x="1794494" y="0"/>
                  </a:lnTo>
                  <a:cubicBezTo>
                    <a:pt x="1834748" y="0"/>
                    <a:pt x="1867385" y="45372"/>
                    <a:pt x="1867385" y="101346"/>
                  </a:cubicBezTo>
                  <a:lnTo>
                    <a:pt x="1867385" y="506575"/>
                  </a:lnTo>
                  <a:cubicBezTo>
                    <a:pt x="1867385" y="562550"/>
                    <a:pt x="1834748" y="607922"/>
                    <a:pt x="1794494" y="607922"/>
                  </a:cubicBezTo>
                  <a:lnTo>
                    <a:pt x="72883" y="607922"/>
                  </a:lnTo>
                  <a:cubicBezTo>
                    <a:pt x="32629" y="607922"/>
                    <a:pt x="0" y="562550"/>
                    <a:pt x="0" y="506575"/>
                  </a:cubicBezTo>
                  <a:close/>
                </a:path>
              </a:pathLst>
            </a:custGeom>
            <a:solidFill>
              <a:srgbClr val="808080"/>
            </a:solidFill>
          </p:spPr>
        </p:sp>
        <p:sp>
          <p:nvSpPr>
            <p:cNvPr id="99" name="TextBox 99"/>
            <p:cNvSpPr txBox="1"/>
            <p:nvPr/>
          </p:nvSpPr>
          <p:spPr>
            <a:xfrm>
              <a:off x="0" y="-9525"/>
              <a:ext cx="1867314" cy="617477"/>
            </a:xfrm>
            <a:prstGeom prst="rect">
              <a:avLst/>
            </a:prstGeom>
          </p:spPr>
          <p:txBody>
            <a:bodyPr lIns="45753" tIns="45753" rIns="45753" bIns="45753" rtlCol="0" anchor="ctr"/>
            <a:lstStyle/>
            <a:p>
              <a:pPr algn="ctr">
                <a:lnSpc>
                  <a:spcPts val="1919"/>
                </a:lnSpc>
              </a:pPr>
              <a:r>
                <a:rPr lang="en-US" sz="1599" b="1" spc="-149">
                  <a:solidFill>
                    <a:srgbClr val="FFFFFF"/>
                  </a:solidFill>
                  <a:latin typeface="Inter Bold" panose="020B0600000101010101" charset="0"/>
                  <a:ea typeface="Inter Bold" panose="020B0600000101010101" charset="0"/>
                  <a:cs typeface="Inter Medium"/>
                  <a:sym typeface="Inter Medium"/>
                </a:rPr>
                <a:t>비회원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3574</Words>
  <Application>Microsoft Office PowerPoint</Application>
  <PresentationFormat>사용자 지정</PresentationFormat>
  <Paragraphs>1022</Paragraphs>
  <Slides>85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102" baseType="lpstr">
      <vt:lpstr>Inter</vt:lpstr>
      <vt:lpstr>Inter Bold</vt:lpstr>
      <vt:lpstr>Source Han Sans KR Bold</vt:lpstr>
      <vt:lpstr>Inter Light</vt:lpstr>
      <vt:lpstr>Consolas Bold Italics</vt:lpstr>
      <vt:lpstr>Calibri</vt:lpstr>
      <vt:lpstr>Consolas</vt:lpstr>
      <vt:lpstr>Arimo Bold</vt:lpstr>
      <vt:lpstr>Consolas Italics</vt:lpstr>
      <vt:lpstr>Consolas Bold</vt:lpstr>
      <vt:lpstr>Source Han Sans KR</vt:lpstr>
      <vt:lpstr>Arimo</vt:lpstr>
      <vt:lpstr>Inter Medium</vt:lpstr>
      <vt:lpstr>Calibri (MS)</vt:lpstr>
      <vt:lpstr>Calibri (MS)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team1_minimalframe_PPT.pptx</dc:title>
  <dc:creator>ezen</dc:creator>
  <cp:lastModifiedBy>ezen</cp:lastModifiedBy>
  <cp:revision>29</cp:revision>
  <dcterms:created xsi:type="dcterms:W3CDTF">2006-08-16T00:00:00Z</dcterms:created>
  <dcterms:modified xsi:type="dcterms:W3CDTF">2025-06-19T03:58:34Z</dcterms:modified>
  <dc:identifier>DAGqwO5ML5I</dc:identifier>
</cp:coreProperties>
</file>